
<file path=[Content_Types].xml><?xml version="1.0" encoding="utf-8"?>
<Types xmlns="http://schemas.openxmlformats.org/package/2006/content-types">
  <Default Extension="png" ContentType="image/png"/>
  <Default Extension="tmp"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2"/>
  </p:notesMasterIdLst>
  <p:sldIdLst>
    <p:sldId id="256" r:id="rId2"/>
    <p:sldId id="326" r:id="rId3"/>
    <p:sldId id="328" r:id="rId4"/>
    <p:sldId id="317" r:id="rId5"/>
    <p:sldId id="320" r:id="rId6"/>
    <p:sldId id="321" r:id="rId7"/>
    <p:sldId id="318" r:id="rId8"/>
    <p:sldId id="322" r:id="rId9"/>
    <p:sldId id="323" r:id="rId10"/>
    <p:sldId id="32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4" autoAdjust="0"/>
    <p:restoredTop sz="81952" autoAdjust="0"/>
  </p:normalViewPr>
  <p:slideViewPr>
    <p:cSldViewPr>
      <p:cViewPr>
        <p:scale>
          <a:sx n="60" d="100"/>
          <a:sy n="60" d="100"/>
        </p:scale>
        <p:origin x="1328" y="-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A4305-2DAC-4278-BD45-DA5CBF79BD59}" type="datetimeFigureOut">
              <a:rPr lang="fr-FR" smtClean="0"/>
              <a:t>05/10/2019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65CCD1-AD8A-45AB-A58C-44A0DA7AC438}" type="slidenum">
              <a:rPr lang="fr-FR" smtClean="0"/>
              <a:t>‹N°›</a:t>
            </a:fld>
            <a:endParaRPr lang="fr-FR"/>
          </a:p>
        </p:txBody>
      </p:sp>
    </p:spTree>
    <p:extLst>
      <p:ext uri="{BB962C8B-B14F-4D97-AF65-F5344CB8AC3E}">
        <p14:creationId xmlns:p14="http://schemas.microsoft.com/office/powerpoint/2010/main" val="2937389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2</a:t>
            </a:fld>
            <a:endParaRPr lang="fr-FR"/>
          </a:p>
        </p:txBody>
      </p:sp>
    </p:spTree>
    <p:extLst>
      <p:ext uri="{BB962C8B-B14F-4D97-AF65-F5344CB8AC3E}">
        <p14:creationId xmlns:p14="http://schemas.microsoft.com/office/powerpoint/2010/main" val="2242621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4</a:t>
            </a:fld>
            <a:endParaRPr lang="fr-FR"/>
          </a:p>
        </p:txBody>
      </p:sp>
    </p:spTree>
    <p:extLst>
      <p:ext uri="{BB962C8B-B14F-4D97-AF65-F5344CB8AC3E}">
        <p14:creationId xmlns:p14="http://schemas.microsoft.com/office/powerpoint/2010/main" val="3102012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565CCD1-AD8A-45AB-A58C-44A0DA7AC438}" type="slidenum">
              <a:rPr lang="fr-FR" smtClean="0"/>
              <a:t>8</a:t>
            </a:fld>
            <a:endParaRPr lang="fr-FR"/>
          </a:p>
        </p:txBody>
      </p:sp>
    </p:spTree>
    <p:extLst>
      <p:ext uri="{BB962C8B-B14F-4D97-AF65-F5344CB8AC3E}">
        <p14:creationId xmlns:p14="http://schemas.microsoft.com/office/powerpoint/2010/main" val="4126529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565CCD1-AD8A-45AB-A58C-44A0DA7AC438}" type="slidenum">
              <a:rPr lang="fr-FR" smtClean="0"/>
              <a:t>10</a:t>
            </a:fld>
            <a:endParaRPr lang="fr-FR"/>
          </a:p>
        </p:txBody>
      </p:sp>
    </p:spTree>
    <p:extLst>
      <p:ext uri="{BB962C8B-B14F-4D97-AF65-F5344CB8AC3E}">
        <p14:creationId xmlns:p14="http://schemas.microsoft.com/office/powerpoint/2010/main" val="27302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244713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63100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74663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01978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598810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228791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65797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51517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111070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401538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D83A859-C551-474D-AB37-89C3EE1DCF67}" type="datetimeFigureOut">
              <a:rPr lang="fr-FR" smtClean="0"/>
              <a:t>05/10/2019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196F9EB-B919-4DEB-9F94-CCE31F05ADCF}" type="slidenum">
              <a:rPr lang="fr-FR" smtClean="0"/>
              <a:t>‹N°›</a:t>
            </a:fld>
            <a:endParaRPr lang="fr-FR" dirty="0"/>
          </a:p>
        </p:txBody>
      </p:sp>
    </p:spTree>
    <p:extLst>
      <p:ext uri="{BB962C8B-B14F-4D97-AF65-F5344CB8AC3E}">
        <p14:creationId xmlns:p14="http://schemas.microsoft.com/office/powerpoint/2010/main" val="351219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3A859-C551-474D-AB37-89C3EE1DCF67}" type="datetimeFigureOut">
              <a:rPr lang="fr-FR" smtClean="0"/>
              <a:t>05/10/2019</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6F9EB-B919-4DEB-9F94-CCE31F05ADCF}" type="slidenum">
              <a:rPr lang="fr-FR" smtClean="0"/>
              <a:t>‹N°›</a:t>
            </a:fld>
            <a:endParaRPr lang="fr-FR" dirty="0"/>
          </a:p>
        </p:txBody>
      </p:sp>
    </p:spTree>
    <p:extLst>
      <p:ext uri="{BB962C8B-B14F-4D97-AF65-F5344CB8AC3E}">
        <p14:creationId xmlns:p14="http://schemas.microsoft.com/office/powerpoint/2010/main" val="3967003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em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8" Type="http://schemas.openxmlformats.org/officeDocument/2006/relationships/image" Target="../media/image7.tmp"/><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2.emf"/><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image" Target="../media/image1.wmf"/><Relationship Id="rId16"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2.png"/><Relationship Id="rId5" Type="http://schemas.openxmlformats.org/officeDocument/2006/relationships/image" Target="../media/image4.emf"/><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 Id="rId1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sp>
        <p:nvSpPr>
          <p:cNvPr id="11" name="Subtitle 2"/>
          <p:cNvSpPr txBox="1">
            <a:spLocks/>
          </p:cNvSpPr>
          <p:nvPr/>
        </p:nvSpPr>
        <p:spPr>
          <a:xfrm>
            <a:off x="1371600" y="1428736"/>
            <a:ext cx="6400800" cy="1295400"/>
          </a:xfrm>
          <a:prstGeom prst="rect">
            <a:avLst/>
          </a:prstGeom>
          <a:ln>
            <a:noFill/>
          </a:ln>
          <a:effectLst>
            <a:outerShdw blurRad="57785" dist="33020" dir="3180000" algn="ctr">
              <a:srgbClr val="000000">
                <a:alpha val="30000"/>
              </a:srgbClr>
            </a:outerShdw>
            <a:reflection blurRad="6350" stA="52000" endA="300" endPos="35000" dir="5400000" sy="-100000" algn="bl" rotWithShape="0"/>
          </a:effectLst>
          <a:scene3d>
            <a:camera prst="orthographicFront">
              <a:rot lat="0" lon="0" rev="0"/>
            </a:camera>
            <a:lightRig rig="brightRoom" dir="t">
              <a:rot lat="0" lon="0" rev="600000"/>
            </a:lightRig>
          </a:scene3d>
          <a:sp3d prstMaterial="metal">
            <a:bevelT w="38100" h="57150" prst="angle"/>
          </a:sp3d>
        </p:spPr>
        <p:style>
          <a:lnRef idx="2">
            <a:schemeClr val="accent1"/>
          </a:lnRef>
          <a:fillRef idx="1">
            <a:schemeClr val="lt1"/>
          </a:fillRef>
          <a:effectRef idx="0">
            <a:schemeClr val="accent1"/>
          </a:effectRef>
          <a:fontRef idx="minor">
            <a:schemeClr val="dk1"/>
          </a:fontRef>
        </p:style>
        <p:txBody>
          <a:bodyPr>
            <a:normAutofit/>
          </a:bodyPr>
          <a:lstStyle/>
          <a:p>
            <a:pPr marL="342900" indent="-342900" algn="ctr" eaLnBrk="1" fontAlgn="auto" hangingPunct="1">
              <a:spcBef>
                <a:spcPct val="20000"/>
              </a:spcBef>
              <a:spcAft>
                <a:spcPts val="0"/>
              </a:spcAft>
              <a:buFont typeface="Arial" pitchFamily="34" charset="0"/>
              <a:buNone/>
              <a:defRPr/>
            </a:pPr>
            <a:r>
              <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rPr>
              <a:t>BIENVENUE</a:t>
            </a: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60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32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a:p>
            <a:pPr marL="342900" indent="-342900" algn="ctr" eaLnBrk="1" fontAlgn="auto" hangingPunct="1">
              <a:spcBef>
                <a:spcPct val="20000"/>
              </a:spcBef>
              <a:spcAft>
                <a:spcPts val="0"/>
              </a:spcAft>
              <a:buFont typeface="Arial" pitchFamily="34" charset="0"/>
              <a:buNone/>
              <a:defRPr/>
            </a:pPr>
            <a:endParaRPr lang="fr-FR" sz="3200" dirty="0">
              <a:ln w="18415" cmpd="sng">
                <a:solidFill>
                  <a:srgbClr val="FFFFFF"/>
                </a:solidFill>
                <a:prstDash val="solid"/>
              </a:ln>
              <a:solidFill>
                <a:srgbClr val="002060"/>
              </a:solidFill>
              <a:effectLst>
                <a:outerShdw blurRad="63500" dir="3600000" algn="tl" rotWithShape="0">
                  <a:srgbClr val="000000">
                    <a:alpha val="70000"/>
                  </a:srgbClr>
                </a:outerShdw>
              </a:effectLst>
              <a:latin typeface="Arial Black" pitchFamily="34" charset="0"/>
            </a:endParaRPr>
          </a:p>
        </p:txBody>
      </p:sp>
      <p:pic>
        <p:nvPicPr>
          <p:cNvPr id="12" name="Picture 6" descr="C:\Documents and Settings\ANA VASILACHE\Local Settings\Temporary Internet Files\Content.IE5\I4923J77\MCj04420220000[1].wm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2485156"/>
            <a:ext cx="4876800" cy="404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Tree>
    <p:extLst>
      <p:ext uri="{BB962C8B-B14F-4D97-AF65-F5344CB8AC3E}">
        <p14:creationId xmlns:p14="http://schemas.microsoft.com/office/powerpoint/2010/main" val="1120249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 xmlns:a16="http://schemas.microsoft.com/office/drawing/2014/main"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251195" y="2060848"/>
            <a:ext cx="8712968" cy="2215991"/>
          </a:xfrm>
          <a:prstGeom prst="rect">
            <a:avLst/>
          </a:prstGeom>
        </p:spPr>
        <p:txBody>
          <a:bodyPr wrap="square">
            <a:spAutoFit/>
          </a:bodyPr>
          <a:lstStyle/>
          <a:p>
            <a:pPr lvl="0" algn="ctr"/>
            <a:r>
              <a:rPr lang="fr-FR" sz="13800" b="1" dirty="0" smtClean="0">
                <a:solidFill>
                  <a:srgbClr val="FF0000"/>
                </a:solidFill>
                <a:latin typeface="Script MT Bold" panose="03040602040607080904" pitchFamily="66" charset="0"/>
              </a:rPr>
              <a:t>Grand</a:t>
            </a:r>
            <a:r>
              <a:rPr lang="fr-FR" sz="8800" b="1" dirty="0" smtClean="0">
                <a:solidFill>
                  <a:schemeClr val="accent1"/>
                </a:solidFill>
                <a:latin typeface="Script MT Bold" panose="03040602040607080904" pitchFamily="66" charset="0"/>
              </a:rPr>
              <a:t> Merci! </a:t>
            </a:r>
            <a:endParaRPr lang="fr-FR" sz="8800" b="1" dirty="0">
              <a:solidFill>
                <a:srgbClr val="FF0000"/>
              </a:solidFill>
              <a:latin typeface="Script MT Bold" panose="03040602040607080904" pitchFamily="66" charset="0"/>
            </a:endParaRPr>
          </a:p>
        </p:txBody>
      </p:sp>
    </p:spTree>
    <p:extLst>
      <p:ext uri="{BB962C8B-B14F-4D97-AF65-F5344CB8AC3E}">
        <p14:creationId xmlns:p14="http://schemas.microsoft.com/office/powerpoint/2010/main" val="1638452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 xmlns:a16="http://schemas.microsoft.com/office/drawing/2014/main"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graphicFrame>
        <p:nvGraphicFramePr>
          <p:cNvPr id="3" name="Tableau 6">
            <a:extLst>
              <a:ext uri="{FF2B5EF4-FFF2-40B4-BE49-F238E27FC236}">
                <a16:creationId xmlns="" xmlns:a16="http://schemas.microsoft.com/office/drawing/2014/main" id="{FBB13EE3-9455-45D5-9A49-C50398BFB21E}"/>
              </a:ext>
            </a:extLst>
          </p:cNvPr>
          <p:cNvGraphicFramePr>
            <a:graphicFrameLocks noGrp="1"/>
          </p:cNvGraphicFramePr>
          <p:nvPr>
            <p:extLst>
              <p:ext uri="{D42A27DB-BD31-4B8C-83A1-F6EECF244321}">
                <p14:modId xmlns:p14="http://schemas.microsoft.com/office/powerpoint/2010/main" val="3406830609"/>
              </p:ext>
            </p:extLst>
          </p:nvPr>
        </p:nvGraphicFramePr>
        <p:xfrm>
          <a:off x="179512" y="1988840"/>
          <a:ext cx="4464496" cy="4411960"/>
        </p:xfrm>
        <a:graphic>
          <a:graphicData uri="http://schemas.openxmlformats.org/drawingml/2006/table">
            <a:tbl>
              <a:tblPr firstRow="1" bandRow="1">
                <a:tableStyleId>{5C22544A-7EE6-4342-B048-85BDC9FD1C3A}</a:tableStyleId>
              </a:tblPr>
              <a:tblGrid>
                <a:gridCol w="4464496">
                  <a:extLst>
                    <a:ext uri="{9D8B030D-6E8A-4147-A177-3AD203B41FA5}">
                      <a16:colId xmlns="" xmlns:a16="http://schemas.microsoft.com/office/drawing/2014/main" val="4128989436"/>
                    </a:ext>
                  </a:extLst>
                </a:gridCol>
              </a:tblGrid>
              <a:tr h="44119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r-FR" sz="28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r-FR" sz="66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2</a:t>
                      </a:r>
                      <a:r>
                        <a:rPr lang="fr-FR" sz="6600" b="1" baseline="30000"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ème</a:t>
                      </a:r>
                      <a:r>
                        <a:rPr lang="fr-FR" sz="66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Partie: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5400" b="1"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Le Plaidoyer &amp; le Lobbying</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sz="54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(Suite &amp;</a:t>
                      </a:r>
                      <a:r>
                        <a:rPr lang="fr-FR" sz="5400" b="1" baseline="0"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Fin</a:t>
                      </a:r>
                      <a:r>
                        <a:rPr lang="fr-FR" sz="54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a:t>
                      </a:r>
                      <a:endParaRPr lang="fr-FR" sz="5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3073781745"/>
                  </a:ext>
                </a:extLst>
              </a:tr>
            </a:tbl>
          </a:graphicData>
        </a:graphic>
      </p:graphicFrame>
      <p:pic>
        <p:nvPicPr>
          <p:cNvPr id="9" name="Image 8" descr="Module 3 - Réseautage et partenariats pour un plaidoyer et un lobbying efficaces DSSR [Mode de compatibilité] - Microsoft Word"/>
          <p:cNvPicPr>
            <a:picLocks noChangeAspect="1"/>
          </p:cNvPicPr>
          <p:nvPr/>
        </p:nvPicPr>
        <p:blipFill rotWithShape="1">
          <a:blip r:embed="rId8">
            <a:extLst>
              <a:ext uri="{28A0092B-C50C-407E-A947-70E740481C1C}">
                <a14:useLocalDpi xmlns:a14="http://schemas.microsoft.com/office/drawing/2010/main" val="0"/>
              </a:ext>
            </a:extLst>
          </a:blip>
          <a:srcRect l="25216" t="25786" r="22964" b="11047"/>
          <a:stretch/>
        </p:blipFill>
        <p:spPr>
          <a:xfrm>
            <a:off x="4754771" y="1628800"/>
            <a:ext cx="3744416" cy="488401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91120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 xmlns:a16="http://schemas.microsoft.com/office/drawing/2014/main"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539552" y="1412776"/>
            <a:ext cx="7848872" cy="1837747"/>
          </a:xfrm>
          <a:prstGeom prst="rect">
            <a:avLst/>
          </a:prstGeom>
        </p:spPr>
        <p:txBody>
          <a:bodyPr wrap="square">
            <a:spAutoFit/>
          </a:bodyPr>
          <a:lstStyle/>
          <a:p>
            <a:pPr lvl="0" algn="just">
              <a:lnSpc>
                <a:spcPct val="107000"/>
              </a:lnSpc>
              <a:spcAft>
                <a:spcPts val="0"/>
              </a:spcAft>
            </a:pPr>
            <a:r>
              <a:rPr lang="fr-FR" sz="32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Contenu (Partie 2 – suite &amp; fin)</a:t>
            </a:r>
          </a:p>
          <a:p>
            <a:pPr lvl="0" algn="just">
              <a:lnSpc>
                <a:spcPct val="107000"/>
              </a:lnSpc>
              <a:spcAft>
                <a:spcPts val="0"/>
              </a:spcAft>
            </a:pPr>
            <a:endParaRPr lang="fr-FR" sz="14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marL="285750" lvl="0" indent="-285750" algn="just">
              <a:lnSpc>
                <a:spcPct val="107000"/>
              </a:lnSpc>
              <a:spcAft>
                <a:spcPts val="0"/>
              </a:spcAft>
              <a:buFont typeface="Wingdings" panose="05000000000000000000" pitchFamily="2" charset="2"/>
              <a:buChar char="§"/>
            </a:pPr>
            <a:r>
              <a:rPr lang="fr-FR" sz="2800" b="1" dirty="0" smtClean="0"/>
              <a:t>Principes </a:t>
            </a:r>
            <a:r>
              <a:rPr lang="fr-FR" sz="2800" b="1" dirty="0"/>
              <a:t>de base du </a:t>
            </a:r>
            <a:r>
              <a:rPr lang="fr-FR" sz="2800" b="1" dirty="0" smtClean="0"/>
              <a:t>plaidoyer</a:t>
            </a:r>
          </a:p>
          <a:p>
            <a:pPr marL="285750" lvl="0" indent="-285750" algn="just">
              <a:lnSpc>
                <a:spcPct val="107000"/>
              </a:lnSpc>
              <a:spcAft>
                <a:spcPts val="0"/>
              </a:spcAft>
              <a:buFont typeface="Wingdings" panose="05000000000000000000" pitchFamily="2" charset="2"/>
              <a:buChar char="§"/>
            </a:pPr>
            <a:r>
              <a:rPr lang="fr-FR" sz="2800" b="1" dirty="0"/>
              <a:t>Etapes et outils du plaidoyer </a:t>
            </a:r>
            <a:endParaRPr lang="fr-FR" sz="28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9496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07504" y="1412776"/>
            <a:ext cx="8892988" cy="5170646"/>
          </a:xfrm>
          <a:prstGeom prst="rect">
            <a:avLst/>
          </a:prstGeom>
        </p:spPr>
        <p:txBody>
          <a:bodyPr wrap="square">
            <a:spAutoFit/>
          </a:bodyPr>
          <a:lstStyle/>
          <a:p>
            <a:pPr lvl="0" algn="just"/>
            <a:r>
              <a:rPr lang="fr-FR" sz="4400" b="1" dirty="0">
                <a:solidFill>
                  <a:srgbClr val="FF0000"/>
                </a:solidFill>
              </a:rPr>
              <a:t>Principes de base du plaidoyer </a:t>
            </a:r>
            <a:r>
              <a:rPr lang="fr-FR" sz="4400" b="1" dirty="0" smtClean="0">
                <a:solidFill>
                  <a:srgbClr val="FF0000"/>
                </a:solidFill>
              </a:rPr>
              <a:t>           à </a:t>
            </a:r>
            <a:r>
              <a:rPr lang="fr-FR" sz="4400" b="1" dirty="0">
                <a:solidFill>
                  <a:srgbClr val="FF0000"/>
                </a:solidFill>
              </a:rPr>
              <a:t>prendre en </a:t>
            </a:r>
            <a:r>
              <a:rPr lang="fr-FR" sz="4400" b="1" dirty="0" smtClean="0">
                <a:solidFill>
                  <a:srgbClr val="FF0000"/>
                </a:solidFill>
              </a:rPr>
              <a:t>compte</a:t>
            </a:r>
          </a:p>
          <a:p>
            <a:pPr lvl="0" algn="just"/>
            <a:endParaRPr lang="fr-FR" sz="1400" b="1" dirty="0">
              <a:solidFill>
                <a:srgbClr val="FF0000"/>
              </a:solidFill>
            </a:endParaRPr>
          </a:p>
          <a:p>
            <a:pPr algn="just"/>
            <a:r>
              <a:rPr lang="fr-FR" sz="3200" b="1" dirty="0"/>
              <a:t>Un comportement, des valeurs et des principes à connaitre, partager et respecter par l’OSC et les coalitions/alliances. </a:t>
            </a:r>
            <a:endParaRPr lang="fr-FR" sz="3200" b="1" dirty="0" smtClean="0"/>
          </a:p>
          <a:p>
            <a:pPr algn="just"/>
            <a:endParaRPr lang="fr-FR" b="1" dirty="0"/>
          </a:p>
          <a:p>
            <a:pPr marL="457200" indent="-457200" algn="just">
              <a:buFont typeface="Wingdings" panose="05000000000000000000" pitchFamily="2" charset="2"/>
              <a:buChar char="§"/>
            </a:pPr>
            <a:r>
              <a:rPr lang="fr-FR" sz="3600" b="1" dirty="0"/>
              <a:t>Être juste envers les autorités </a:t>
            </a:r>
            <a:r>
              <a:rPr lang="fr-FR" sz="3600" b="1" dirty="0" smtClean="0"/>
              <a:t>publiques</a:t>
            </a:r>
          </a:p>
          <a:p>
            <a:pPr marL="457200" indent="-457200" algn="just">
              <a:buFont typeface="Wingdings" panose="05000000000000000000" pitchFamily="2" charset="2"/>
              <a:buChar char="§"/>
            </a:pPr>
            <a:r>
              <a:rPr lang="fr-FR" sz="3600" b="1" dirty="0" smtClean="0"/>
              <a:t>Éviter </a:t>
            </a:r>
            <a:r>
              <a:rPr lang="fr-FR" sz="3600" b="1" dirty="0"/>
              <a:t>le cynisme </a:t>
            </a:r>
            <a:endParaRPr lang="fr-FR" sz="3600" b="1" dirty="0" smtClean="0"/>
          </a:p>
          <a:p>
            <a:pPr marL="457200" indent="-457200" algn="just">
              <a:buFont typeface="Wingdings" panose="05000000000000000000" pitchFamily="2" charset="2"/>
              <a:buChar char="§"/>
            </a:pPr>
            <a:r>
              <a:rPr lang="fr-FR" sz="3600" b="1" dirty="0" smtClean="0"/>
              <a:t>Être </a:t>
            </a:r>
            <a:r>
              <a:rPr lang="fr-FR" sz="3600" b="1" dirty="0"/>
              <a:t>compréhensif</a:t>
            </a:r>
            <a:r>
              <a:rPr lang="fr-FR" sz="3200" b="1" dirty="0"/>
              <a:t> </a:t>
            </a:r>
          </a:p>
        </p:txBody>
      </p:sp>
    </p:spTree>
    <p:extLst>
      <p:ext uri="{BB962C8B-B14F-4D97-AF65-F5344CB8AC3E}">
        <p14:creationId xmlns:p14="http://schemas.microsoft.com/office/powerpoint/2010/main" val="20114158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323528" y="1522116"/>
            <a:ext cx="8676964" cy="5075236"/>
          </a:xfrm>
          <a:prstGeom prst="rect">
            <a:avLst/>
          </a:prstGeom>
        </p:spPr>
        <p:txBody>
          <a:bodyPr wrap="square">
            <a:spAutoFit/>
          </a:bodyPr>
          <a:lstStyle/>
          <a:p>
            <a:pPr marL="285750" lvl="0" indent="-285750">
              <a:lnSpc>
                <a:spcPct val="150000"/>
              </a:lnSpc>
              <a:buFont typeface="Wingdings" panose="05000000000000000000" pitchFamily="2" charset="2"/>
              <a:buChar char="§"/>
            </a:pPr>
            <a:r>
              <a:rPr lang="fr-FR" sz="3600" b="1" dirty="0" smtClean="0"/>
              <a:t>Être </a:t>
            </a:r>
            <a:r>
              <a:rPr lang="fr-FR" sz="3600" b="1" dirty="0"/>
              <a:t>amical</a:t>
            </a:r>
            <a:r>
              <a:rPr lang="fr-FR" sz="3600" dirty="0"/>
              <a:t> </a:t>
            </a:r>
          </a:p>
          <a:p>
            <a:pPr marL="285750" lvl="0" indent="-285750">
              <a:lnSpc>
                <a:spcPct val="150000"/>
              </a:lnSpc>
              <a:buFont typeface="Wingdings" panose="05000000000000000000" pitchFamily="2" charset="2"/>
              <a:buChar char="§"/>
            </a:pPr>
            <a:r>
              <a:rPr lang="fr-FR" sz="3600" b="1" dirty="0"/>
              <a:t>Être raisonnable</a:t>
            </a:r>
            <a:r>
              <a:rPr lang="fr-FR" sz="3600" dirty="0"/>
              <a:t> </a:t>
            </a:r>
          </a:p>
          <a:p>
            <a:pPr marL="285750" lvl="0" indent="-285750">
              <a:lnSpc>
                <a:spcPct val="150000"/>
              </a:lnSpc>
              <a:buFont typeface="Wingdings" panose="05000000000000000000" pitchFamily="2" charset="2"/>
              <a:buChar char="§"/>
            </a:pPr>
            <a:r>
              <a:rPr lang="fr-FR" sz="3600" b="1" dirty="0"/>
              <a:t>Être charitable</a:t>
            </a:r>
            <a:endParaRPr lang="fr-FR" sz="3600" dirty="0"/>
          </a:p>
          <a:p>
            <a:pPr marL="285750" indent="-285750">
              <a:lnSpc>
                <a:spcPct val="150000"/>
              </a:lnSpc>
              <a:buFont typeface="Wingdings" panose="05000000000000000000" pitchFamily="2" charset="2"/>
              <a:buChar char="§"/>
            </a:pPr>
            <a:r>
              <a:rPr lang="fr-FR" sz="3600" b="1" dirty="0"/>
              <a:t>Être constructif</a:t>
            </a:r>
            <a:r>
              <a:rPr lang="fr-FR" sz="3600" dirty="0"/>
              <a:t> </a:t>
            </a:r>
          </a:p>
          <a:p>
            <a:pPr marL="285750" lvl="0" indent="-285750">
              <a:lnSpc>
                <a:spcPct val="150000"/>
              </a:lnSpc>
              <a:buFont typeface="Wingdings" panose="05000000000000000000" pitchFamily="2" charset="2"/>
              <a:buChar char="§"/>
            </a:pPr>
            <a:r>
              <a:rPr lang="fr-FR" sz="3600" b="1" dirty="0"/>
              <a:t>Être réaliste, mais persistant</a:t>
            </a:r>
            <a:r>
              <a:rPr lang="fr-FR" sz="3600" dirty="0"/>
              <a:t> </a:t>
            </a:r>
          </a:p>
          <a:p>
            <a:pPr marL="285750" lvl="0" indent="-285750">
              <a:lnSpc>
                <a:spcPct val="150000"/>
              </a:lnSpc>
              <a:buFont typeface="Wingdings" panose="05000000000000000000" pitchFamily="2" charset="2"/>
              <a:buChar char="§"/>
            </a:pPr>
            <a:r>
              <a:rPr lang="fr-FR" sz="3600" b="1" dirty="0"/>
              <a:t>Être un bon adversaire</a:t>
            </a:r>
            <a:r>
              <a:rPr lang="fr-FR" sz="4000" dirty="0"/>
              <a:t> </a:t>
            </a:r>
            <a:endParaRPr lang="fr-FR" sz="4400" b="1" dirty="0"/>
          </a:p>
        </p:txBody>
      </p:sp>
    </p:spTree>
    <p:extLst>
      <p:ext uri="{BB962C8B-B14F-4D97-AF65-F5344CB8AC3E}">
        <p14:creationId xmlns:p14="http://schemas.microsoft.com/office/powerpoint/2010/main" val="1400435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180020" y="1519039"/>
            <a:ext cx="9000492" cy="5078313"/>
          </a:xfrm>
          <a:prstGeom prst="rect">
            <a:avLst/>
          </a:prstGeom>
        </p:spPr>
        <p:txBody>
          <a:bodyPr wrap="square">
            <a:spAutoFit/>
          </a:bodyPr>
          <a:lstStyle/>
          <a:p>
            <a:pPr marL="285750" lvl="0" indent="-285750">
              <a:lnSpc>
                <a:spcPct val="150000"/>
              </a:lnSpc>
              <a:buFont typeface="Wingdings" panose="05000000000000000000" pitchFamily="2" charset="2"/>
              <a:buChar char="§"/>
            </a:pPr>
            <a:r>
              <a:rPr lang="fr-FR" sz="3600" b="1" dirty="0" smtClean="0"/>
              <a:t>Être </a:t>
            </a:r>
            <a:r>
              <a:rPr lang="fr-FR" sz="3600" b="1" dirty="0" smtClean="0"/>
              <a:t>informé</a:t>
            </a:r>
            <a:endParaRPr lang="fr-FR" sz="3600" dirty="0"/>
          </a:p>
          <a:p>
            <a:pPr marL="285750" lvl="0" indent="-285750">
              <a:lnSpc>
                <a:spcPct val="150000"/>
              </a:lnSpc>
              <a:buFont typeface="Wingdings" panose="05000000000000000000" pitchFamily="2" charset="2"/>
              <a:buChar char="§"/>
            </a:pPr>
            <a:r>
              <a:rPr lang="fr-FR" sz="3600" b="1" dirty="0"/>
              <a:t>Être digne de </a:t>
            </a:r>
            <a:r>
              <a:rPr lang="fr-FR" sz="3600" b="1" dirty="0" smtClean="0"/>
              <a:t>confiance</a:t>
            </a:r>
            <a:endParaRPr lang="fr-FR" sz="3600" dirty="0"/>
          </a:p>
          <a:p>
            <a:pPr marL="285750" lvl="0" indent="-285750">
              <a:lnSpc>
                <a:spcPct val="150000"/>
              </a:lnSpc>
              <a:buFont typeface="Wingdings" panose="05000000000000000000" pitchFamily="2" charset="2"/>
              <a:buChar char="§"/>
            </a:pPr>
            <a:r>
              <a:rPr lang="fr-FR" sz="3600" b="1" dirty="0"/>
              <a:t>Evaluer et mesurer l’ampleur des problèmes</a:t>
            </a:r>
            <a:endParaRPr lang="fr-FR" sz="3600" dirty="0"/>
          </a:p>
          <a:p>
            <a:pPr marL="285750" lvl="0" indent="-285750">
              <a:lnSpc>
                <a:spcPct val="150000"/>
              </a:lnSpc>
              <a:buFont typeface="Wingdings" panose="05000000000000000000" pitchFamily="2" charset="2"/>
              <a:buChar char="§"/>
            </a:pPr>
            <a:r>
              <a:rPr lang="fr-FR" sz="3600" b="1" dirty="0"/>
              <a:t>Être généreux</a:t>
            </a:r>
            <a:endParaRPr lang="fr-FR" sz="3600" dirty="0"/>
          </a:p>
          <a:p>
            <a:pPr marL="285750" lvl="0" indent="-285750">
              <a:lnSpc>
                <a:spcPct val="150000"/>
              </a:lnSpc>
              <a:buFont typeface="Wingdings" panose="05000000000000000000" pitchFamily="2" charset="2"/>
              <a:buChar char="§"/>
            </a:pPr>
            <a:r>
              <a:rPr lang="fr-FR" sz="3600" b="1" dirty="0"/>
              <a:t>Être utile</a:t>
            </a:r>
            <a:endParaRPr lang="fr-FR" sz="3600" dirty="0"/>
          </a:p>
          <a:p>
            <a:pPr marL="285750" lvl="0" indent="-285750">
              <a:lnSpc>
                <a:spcPct val="150000"/>
              </a:lnSpc>
              <a:buFont typeface="Wingdings" panose="05000000000000000000" pitchFamily="2" charset="2"/>
              <a:buChar char="§"/>
            </a:pPr>
            <a:r>
              <a:rPr lang="fr-FR" sz="3600" b="1" dirty="0"/>
              <a:t>Travailler et être </a:t>
            </a:r>
            <a:r>
              <a:rPr lang="fr-FR" sz="3600" b="1" dirty="0" smtClean="0"/>
              <a:t>persistant</a:t>
            </a:r>
            <a:endParaRPr lang="fr-FR" sz="3600" dirty="0"/>
          </a:p>
        </p:txBody>
      </p:sp>
    </p:spTree>
    <p:extLst>
      <p:ext uri="{BB962C8B-B14F-4D97-AF65-F5344CB8AC3E}">
        <p14:creationId xmlns:p14="http://schemas.microsoft.com/office/powerpoint/2010/main" val="1968332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251520" y="1549236"/>
            <a:ext cx="8496944" cy="4585871"/>
          </a:xfrm>
          <a:prstGeom prst="rect">
            <a:avLst/>
          </a:prstGeom>
        </p:spPr>
        <p:txBody>
          <a:bodyPr wrap="square">
            <a:spAutoFit/>
          </a:bodyPr>
          <a:lstStyle/>
          <a:p>
            <a:pPr lvl="0" algn="just"/>
            <a:r>
              <a:rPr lang="fr-FR" sz="4000" b="1" dirty="0">
                <a:solidFill>
                  <a:srgbClr val="FF0000"/>
                </a:solidFill>
              </a:rPr>
              <a:t>Etapes et outils </a:t>
            </a:r>
            <a:r>
              <a:rPr lang="fr-FR" sz="4000" b="1" dirty="0" smtClean="0">
                <a:solidFill>
                  <a:srgbClr val="FF0000"/>
                </a:solidFill>
              </a:rPr>
              <a:t>du </a:t>
            </a:r>
            <a:r>
              <a:rPr lang="fr-FR" sz="4000" b="1" dirty="0">
                <a:solidFill>
                  <a:srgbClr val="FF0000"/>
                </a:solidFill>
              </a:rPr>
              <a:t>plaidoyer </a:t>
            </a:r>
            <a:endParaRPr lang="fr-FR" sz="4000" b="1" dirty="0" smtClean="0">
              <a:solidFill>
                <a:srgbClr val="FF0000"/>
              </a:solidFill>
            </a:endParaRPr>
          </a:p>
          <a:p>
            <a:pPr lvl="0" algn="just"/>
            <a:r>
              <a:rPr lang="fr-FR" sz="2800" b="1" dirty="0" smtClean="0">
                <a:solidFill>
                  <a:schemeClr val="tx2">
                    <a:lumMod val="60000"/>
                    <a:lumOff val="40000"/>
                  </a:schemeClr>
                </a:solidFill>
              </a:rPr>
              <a:t>Comment </a:t>
            </a:r>
            <a:r>
              <a:rPr lang="fr-FR" sz="2800" b="1" dirty="0">
                <a:solidFill>
                  <a:schemeClr val="tx2">
                    <a:lumMod val="60000"/>
                    <a:lumOff val="40000"/>
                  </a:schemeClr>
                </a:solidFill>
              </a:rPr>
              <a:t>réussir le Plaidoyer? Préparation et mise en œuvre </a:t>
            </a:r>
            <a:r>
              <a:rPr lang="fr-FR" sz="2800" b="1" dirty="0" smtClean="0">
                <a:solidFill>
                  <a:schemeClr val="tx2">
                    <a:lumMod val="60000"/>
                    <a:lumOff val="40000"/>
                  </a:schemeClr>
                </a:solidFill>
              </a:rPr>
              <a:t>des actions de plaidoyer</a:t>
            </a:r>
            <a:endParaRPr lang="fr-FR" sz="2800" b="1" dirty="0">
              <a:solidFill>
                <a:schemeClr val="tx2">
                  <a:lumMod val="60000"/>
                  <a:lumOff val="40000"/>
                </a:schemeClr>
              </a:solidFill>
            </a:endParaRPr>
          </a:p>
          <a:p>
            <a:pPr algn="just"/>
            <a:endParaRPr lang="fr-FR" sz="2800" b="1" dirty="0"/>
          </a:p>
          <a:p>
            <a:pPr algn="just"/>
            <a:r>
              <a:rPr lang="fr-FR" sz="3200" b="1" dirty="0">
                <a:solidFill>
                  <a:srgbClr val="FF0000"/>
                </a:solidFill>
              </a:rPr>
              <a:t>Une stratégie de plaidoyer, </a:t>
            </a:r>
            <a:r>
              <a:rPr lang="fr-FR" sz="3200" b="1" dirty="0"/>
              <a:t>bien taillée sur mesure est très indispensable pour la réussite d’une campagne de plaidoyer. Cette stratégie doit être élaborée de façon participative et considérer les résultats de l’analyse SWOT</a:t>
            </a:r>
            <a:r>
              <a:rPr lang="fr-FR" sz="3200" b="1" dirty="0" smtClean="0"/>
              <a:t>.</a:t>
            </a:r>
            <a:endParaRPr lang="fr-FR" sz="3200" b="1" dirty="0"/>
          </a:p>
        </p:txBody>
      </p:sp>
    </p:spTree>
    <p:extLst>
      <p:ext uri="{BB962C8B-B14F-4D97-AF65-F5344CB8AC3E}">
        <p14:creationId xmlns:p14="http://schemas.microsoft.com/office/powerpoint/2010/main" val="74912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4">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5">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sp>
        <p:nvSpPr>
          <p:cNvPr id="2" name="Rectangle 1"/>
          <p:cNvSpPr/>
          <p:nvPr/>
        </p:nvSpPr>
        <p:spPr>
          <a:xfrm>
            <a:off x="395536" y="1412776"/>
            <a:ext cx="8391683" cy="5324535"/>
          </a:xfrm>
          <a:prstGeom prst="rect">
            <a:avLst/>
          </a:prstGeom>
        </p:spPr>
        <p:txBody>
          <a:bodyPr wrap="square">
            <a:spAutoFit/>
          </a:bodyPr>
          <a:lstStyle/>
          <a:p>
            <a:pPr algn="just"/>
            <a:r>
              <a:rPr lang="fr-FR" sz="3400" b="1" dirty="0" smtClean="0">
                <a:solidFill>
                  <a:srgbClr val="FF0000"/>
                </a:solidFill>
              </a:rPr>
              <a:t>L’analyse </a:t>
            </a:r>
            <a:r>
              <a:rPr lang="fr-FR" sz="3400" b="1" dirty="0">
                <a:solidFill>
                  <a:srgbClr val="FF0000"/>
                </a:solidFill>
              </a:rPr>
              <a:t>de l’environnement interne et externe </a:t>
            </a:r>
            <a:r>
              <a:rPr lang="fr-FR" sz="3400" b="1" dirty="0"/>
              <a:t>permet de montrer la position à prendre vis-à-vis du problème de plaidoyer. Avant de se lancer dans l’action, l’OSC, la coalition, le réseau ou plateforme doit procéder à un questionnement de base sur tout le processus. Pour chaque domaine d’information, il faut que l’OSC ou la coalition puisse avoir des réponses plus ou moins exactes ou proches de la réalité</a:t>
            </a:r>
            <a:r>
              <a:rPr lang="fr-FR" sz="3400" b="1" dirty="0" smtClean="0"/>
              <a:t>.</a:t>
            </a:r>
            <a:endParaRPr lang="fr-FR" sz="3400" b="1" dirty="0"/>
          </a:p>
        </p:txBody>
      </p:sp>
    </p:spTree>
    <p:extLst>
      <p:ext uri="{BB962C8B-B14F-4D97-AF65-F5344CB8AC3E}">
        <p14:creationId xmlns:p14="http://schemas.microsoft.com/office/powerpoint/2010/main" val="1248887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455146"/>
            <a:ext cx="1414780" cy="664210"/>
          </a:xfrm>
          <a:prstGeom prst="rect">
            <a:avLst/>
          </a:prstGeom>
          <a:noFill/>
          <a:ln>
            <a:noFill/>
          </a:ln>
        </p:spPr>
      </p:pic>
      <p:pic>
        <p:nvPicPr>
          <p:cNvPr id="5" name="Image 4"/>
          <p:cNvPicPr/>
          <p:nvPr/>
        </p:nvPicPr>
        <p:blipFill>
          <a:blip r:embed="rId3">
            <a:extLst>
              <a:ext uri="{28A0092B-C50C-407E-A947-70E740481C1C}">
                <a14:useLocalDpi xmlns:a14="http://schemas.microsoft.com/office/drawing/2010/main" val="0"/>
              </a:ext>
            </a:extLst>
          </a:blip>
          <a:srcRect/>
          <a:stretch>
            <a:fillRect/>
          </a:stretch>
        </p:blipFill>
        <p:spPr bwMode="auto">
          <a:xfrm>
            <a:off x="4067294" y="374184"/>
            <a:ext cx="1080770" cy="765175"/>
          </a:xfrm>
          <a:prstGeom prst="rect">
            <a:avLst/>
          </a:prstGeom>
          <a:noFill/>
          <a:ln>
            <a:noFill/>
          </a:ln>
        </p:spPr>
      </p:pic>
      <p:pic>
        <p:nvPicPr>
          <p:cNvPr id="6" name="Image 5" descr="image00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334179"/>
            <a:ext cx="1537970" cy="805180"/>
          </a:xfrm>
          <a:prstGeom prst="rect">
            <a:avLst/>
          </a:prstGeom>
          <a:noFill/>
          <a:ln>
            <a:noFill/>
          </a:ln>
        </p:spPr>
      </p:pic>
      <p:pic>
        <p:nvPicPr>
          <p:cNvPr id="8" name="Imag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421417"/>
            <a:ext cx="1478915" cy="775335"/>
          </a:xfrm>
          <a:prstGeom prst="rect">
            <a:avLst/>
          </a:prstGeom>
          <a:noFill/>
          <a:ln>
            <a:noFill/>
          </a:ln>
        </p:spPr>
      </p:pic>
      <p:pic>
        <p:nvPicPr>
          <p:cNvPr id="13" name="Picture 3">
            <a:extLst>
              <a:ext uri="{FF2B5EF4-FFF2-40B4-BE49-F238E27FC236}">
                <a16:creationId xmlns:a16="http://schemas.microsoft.com/office/drawing/2014/main" xmlns="" id="{6446DF46-437C-4884-B87D-E0D702380AF0}"/>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539552" y="389667"/>
            <a:ext cx="1746448" cy="807085"/>
          </a:xfrm>
          <a:prstGeom prst="rect">
            <a:avLst/>
          </a:prstGeom>
        </p:spPr>
      </p:pic>
      <p:grpSp>
        <p:nvGrpSpPr>
          <p:cNvPr id="9" name="Group 89"/>
          <p:cNvGrpSpPr>
            <a:grpSpLocks/>
          </p:cNvGrpSpPr>
          <p:nvPr/>
        </p:nvGrpSpPr>
        <p:grpSpPr bwMode="auto">
          <a:xfrm>
            <a:off x="899592" y="1845657"/>
            <a:ext cx="7132836" cy="5012343"/>
            <a:chOff x="1439" y="205"/>
            <a:chExt cx="9775" cy="8975"/>
          </a:xfrm>
        </p:grpSpPr>
        <p:sp>
          <p:nvSpPr>
            <p:cNvPr id="10" name="Rectangle 9"/>
            <p:cNvSpPr>
              <a:spLocks noChangeArrowheads="1"/>
            </p:cNvSpPr>
            <p:nvPr/>
          </p:nvSpPr>
          <p:spPr bwMode="auto">
            <a:xfrm>
              <a:off x="1459" y="245"/>
              <a:ext cx="9755" cy="8935"/>
            </a:xfrm>
            <a:prstGeom prst="rect">
              <a:avLst/>
            </a:prstGeom>
            <a:solidFill>
              <a:srgbClr val="964605">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pic>
          <p:nvPicPr>
            <p:cNvPr id="11" name="Picture 1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39" y="205"/>
              <a:ext cx="9755" cy="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p:nvSpPr>
          <p:spPr bwMode="auto">
            <a:xfrm>
              <a:off x="1439" y="205"/>
              <a:ext cx="9755" cy="8935"/>
            </a:xfrm>
            <a:prstGeom prst="rect">
              <a:avLst/>
            </a:prstGeom>
            <a:noFill/>
            <a:ln w="12700">
              <a:solidFill>
                <a:srgbClr val="F9BE8F"/>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4" name="AutoShape 145"/>
            <p:cNvSpPr>
              <a:spLocks/>
            </p:cNvSpPr>
            <p:nvPr/>
          </p:nvSpPr>
          <p:spPr bwMode="auto">
            <a:xfrm>
              <a:off x="1553" y="250"/>
              <a:ext cx="1692" cy="1287"/>
            </a:xfrm>
            <a:custGeom>
              <a:avLst/>
              <a:gdLst>
                <a:gd name="T0" fmla="+- 0 1906 1553"/>
                <a:gd name="T1" fmla="*/ T0 w 1692"/>
                <a:gd name="T2" fmla="+- 0 467 251"/>
                <a:gd name="T3" fmla="*/ 467 h 1287"/>
                <a:gd name="T4" fmla="+- 0 1974 1553"/>
                <a:gd name="T5" fmla="*/ T4 w 1692"/>
                <a:gd name="T6" fmla="+- 0 716 251"/>
                <a:gd name="T7" fmla="*/ 716 h 1287"/>
                <a:gd name="T8" fmla="+- 0 1645 1553"/>
                <a:gd name="T9" fmla="*/ T8 w 1692"/>
                <a:gd name="T10" fmla="+- 0 743 251"/>
                <a:gd name="T11" fmla="*/ 743 h 1287"/>
                <a:gd name="T12" fmla="+- 0 1861 1553"/>
                <a:gd name="T13" fmla="*/ T12 w 1692"/>
                <a:gd name="T14" fmla="+- 0 941 251"/>
                <a:gd name="T15" fmla="*/ 941 h 1287"/>
                <a:gd name="T16" fmla="+- 0 1553 1553"/>
                <a:gd name="T17" fmla="*/ T16 w 1692"/>
                <a:gd name="T18" fmla="+- 0 1018 251"/>
                <a:gd name="T19" fmla="*/ 1018 h 1287"/>
                <a:gd name="T20" fmla="+- 0 1814 1553"/>
                <a:gd name="T21" fmla="*/ T20 w 1692"/>
                <a:gd name="T22" fmla="+- 0 1166 251"/>
                <a:gd name="T23" fmla="*/ 1166 h 1287"/>
                <a:gd name="T24" fmla="+- 0 1654 1553"/>
                <a:gd name="T25" fmla="*/ T24 w 1692"/>
                <a:gd name="T26" fmla="+- 0 1313 251"/>
                <a:gd name="T27" fmla="*/ 1313 h 1287"/>
                <a:gd name="T28" fmla="+- 0 1929 1553"/>
                <a:gd name="T29" fmla="*/ T28 w 1692"/>
                <a:gd name="T30" fmla="+- 0 1337 251"/>
                <a:gd name="T31" fmla="*/ 1337 h 1287"/>
                <a:gd name="T32" fmla="+- 0 1938 1553"/>
                <a:gd name="T33" fmla="*/ T32 w 1692"/>
                <a:gd name="T34" fmla="+- 0 1538 251"/>
                <a:gd name="T35" fmla="*/ 1538 h 1287"/>
                <a:gd name="T36" fmla="+- 0 2143 1553"/>
                <a:gd name="T37" fmla="*/ T36 w 1692"/>
                <a:gd name="T38" fmla="+- 0 1331 251"/>
                <a:gd name="T39" fmla="*/ 1331 h 1287"/>
                <a:gd name="T40" fmla="+- 0 2297 1553"/>
                <a:gd name="T41" fmla="*/ T40 w 1692"/>
                <a:gd name="T42" fmla="+- 0 1331 251"/>
                <a:gd name="T43" fmla="*/ 1331 h 1287"/>
                <a:gd name="T44" fmla="+- 0 2326 1553"/>
                <a:gd name="T45" fmla="*/ T44 w 1692"/>
                <a:gd name="T46" fmla="+- 0 1286 251"/>
                <a:gd name="T47" fmla="*/ 1286 h 1287"/>
                <a:gd name="T48" fmla="+- 0 2485 1553"/>
                <a:gd name="T49" fmla="*/ T48 w 1692"/>
                <a:gd name="T50" fmla="+- 0 1286 251"/>
                <a:gd name="T51" fmla="*/ 1286 h 1287"/>
                <a:gd name="T52" fmla="+- 0 2507 1553"/>
                <a:gd name="T53" fmla="*/ T52 w 1692"/>
                <a:gd name="T54" fmla="+- 0 1200 251"/>
                <a:gd name="T55" fmla="*/ 1200 h 1287"/>
                <a:gd name="T56" fmla="+- 0 2712 1553"/>
                <a:gd name="T57" fmla="*/ T56 w 1692"/>
                <a:gd name="T58" fmla="+- 0 1200 251"/>
                <a:gd name="T59" fmla="*/ 1200 h 1287"/>
                <a:gd name="T60" fmla="+- 0 2700 1553"/>
                <a:gd name="T61" fmla="*/ T60 w 1692"/>
                <a:gd name="T62" fmla="+- 0 1106 251"/>
                <a:gd name="T63" fmla="*/ 1106 h 1287"/>
                <a:gd name="T64" fmla="+- 0 2956 1553"/>
                <a:gd name="T65" fmla="*/ T64 w 1692"/>
                <a:gd name="T66" fmla="+- 0 1106 251"/>
                <a:gd name="T67" fmla="*/ 1106 h 1287"/>
                <a:gd name="T68" fmla="+- 0 2836 1553"/>
                <a:gd name="T69" fmla="*/ T68 w 1692"/>
                <a:gd name="T70" fmla="+- 0 984 251"/>
                <a:gd name="T71" fmla="*/ 984 h 1287"/>
                <a:gd name="T72" fmla="+- 0 2984 1553"/>
                <a:gd name="T73" fmla="*/ T72 w 1692"/>
                <a:gd name="T74" fmla="+- 0 923 251"/>
                <a:gd name="T75" fmla="*/ 923 h 1287"/>
                <a:gd name="T76" fmla="+- 0 2883 1553"/>
                <a:gd name="T77" fmla="*/ T76 w 1692"/>
                <a:gd name="T78" fmla="+- 0 811 251"/>
                <a:gd name="T79" fmla="*/ 811 h 1287"/>
                <a:gd name="T80" fmla="+- 0 3245 1553"/>
                <a:gd name="T81" fmla="*/ T80 w 1692"/>
                <a:gd name="T82" fmla="+- 0 647 251"/>
                <a:gd name="T83" fmla="*/ 647 h 1287"/>
                <a:gd name="T84" fmla="+- 0 2836 1553"/>
                <a:gd name="T85" fmla="*/ T84 w 1692"/>
                <a:gd name="T86" fmla="+- 0 640 251"/>
                <a:gd name="T87" fmla="*/ 640 h 1287"/>
                <a:gd name="T88" fmla="+- 0 2842 1553"/>
                <a:gd name="T89" fmla="*/ T88 w 1692"/>
                <a:gd name="T90" fmla="+- 0 631 251"/>
                <a:gd name="T91" fmla="*/ 631 h 1287"/>
                <a:gd name="T92" fmla="+- 0 2223 1553"/>
                <a:gd name="T93" fmla="*/ T92 w 1692"/>
                <a:gd name="T94" fmla="+- 0 631 251"/>
                <a:gd name="T95" fmla="*/ 631 h 1287"/>
                <a:gd name="T96" fmla="+- 0 1906 1553"/>
                <a:gd name="T97" fmla="*/ T96 w 1692"/>
                <a:gd name="T98" fmla="+- 0 467 251"/>
                <a:gd name="T99" fmla="*/ 467 h 1287"/>
                <a:gd name="T100" fmla="+- 0 2297 1553"/>
                <a:gd name="T101" fmla="*/ T100 w 1692"/>
                <a:gd name="T102" fmla="+- 0 1331 251"/>
                <a:gd name="T103" fmla="*/ 1331 h 1287"/>
                <a:gd name="T104" fmla="+- 0 2143 1553"/>
                <a:gd name="T105" fmla="*/ T104 w 1692"/>
                <a:gd name="T106" fmla="+- 0 1331 251"/>
                <a:gd name="T107" fmla="*/ 1331 h 1287"/>
                <a:gd name="T108" fmla="+- 0 2234 1553"/>
                <a:gd name="T109" fmla="*/ T108 w 1692"/>
                <a:gd name="T110" fmla="+- 0 1425 251"/>
                <a:gd name="T111" fmla="*/ 1425 h 1287"/>
                <a:gd name="T112" fmla="+- 0 2297 1553"/>
                <a:gd name="T113" fmla="*/ T112 w 1692"/>
                <a:gd name="T114" fmla="+- 0 1331 251"/>
                <a:gd name="T115" fmla="*/ 1331 h 1287"/>
                <a:gd name="T116" fmla="+- 0 2485 1553"/>
                <a:gd name="T117" fmla="*/ T116 w 1692"/>
                <a:gd name="T118" fmla="+- 0 1286 251"/>
                <a:gd name="T119" fmla="*/ 1286 h 1287"/>
                <a:gd name="T120" fmla="+- 0 2326 1553"/>
                <a:gd name="T121" fmla="*/ T120 w 1692"/>
                <a:gd name="T122" fmla="+- 0 1286 251"/>
                <a:gd name="T123" fmla="*/ 1286 h 1287"/>
                <a:gd name="T124" fmla="+- 0 2463 1553"/>
                <a:gd name="T125" fmla="*/ T124 w 1692"/>
                <a:gd name="T126" fmla="+- 0 1373 251"/>
                <a:gd name="T127" fmla="*/ 1373 h 1287"/>
                <a:gd name="T128" fmla="+- 0 2485 1553"/>
                <a:gd name="T129" fmla="*/ T128 w 1692"/>
                <a:gd name="T130" fmla="+- 0 1286 251"/>
                <a:gd name="T131" fmla="*/ 1286 h 1287"/>
                <a:gd name="T132" fmla="+- 0 2712 1553"/>
                <a:gd name="T133" fmla="*/ T132 w 1692"/>
                <a:gd name="T134" fmla="+- 0 1200 251"/>
                <a:gd name="T135" fmla="*/ 1200 h 1287"/>
                <a:gd name="T136" fmla="+- 0 2507 1553"/>
                <a:gd name="T137" fmla="*/ T136 w 1692"/>
                <a:gd name="T138" fmla="+- 0 1200 251"/>
                <a:gd name="T139" fmla="*/ 1200 h 1287"/>
                <a:gd name="T140" fmla="+- 0 2723 1553"/>
                <a:gd name="T141" fmla="*/ T140 w 1692"/>
                <a:gd name="T142" fmla="+- 0 1286 251"/>
                <a:gd name="T143" fmla="*/ 1286 h 1287"/>
                <a:gd name="T144" fmla="+- 0 2712 1553"/>
                <a:gd name="T145" fmla="*/ T144 w 1692"/>
                <a:gd name="T146" fmla="+- 0 1200 251"/>
                <a:gd name="T147" fmla="*/ 1200 h 1287"/>
                <a:gd name="T148" fmla="+- 0 2956 1553"/>
                <a:gd name="T149" fmla="*/ T148 w 1692"/>
                <a:gd name="T150" fmla="+- 0 1106 251"/>
                <a:gd name="T151" fmla="*/ 1106 h 1287"/>
                <a:gd name="T152" fmla="+- 0 2700 1553"/>
                <a:gd name="T153" fmla="*/ T152 w 1692"/>
                <a:gd name="T154" fmla="+- 0 1106 251"/>
                <a:gd name="T155" fmla="*/ 1106 h 1287"/>
                <a:gd name="T156" fmla="+- 0 3032 1553"/>
                <a:gd name="T157" fmla="*/ T156 w 1692"/>
                <a:gd name="T158" fmla="+- 0 1182 251"/>
                <a:gd name="T159" fmla="*/ 1182 h 1287"/>
                <a:gd name="T160" fmla="+- 0 2956 1553"/>
                <a:gd name="T161" fmla="*/ T160 w 1692"/>
                <a:gd name="T162" fmla="+- 0 1106 251"/>
                <a:gd name="T163" fmla="*/ 1106 h 1287"/>
                <a:gd name="T164" fmla="+- 0 2315 1553"/>
                <a:gd name="T165" fmla="*/ T164 w 1692"/>
                <a:gd name="T166" fmla="+- 0 363 251"/>
                <a:gd name="T167" fmla="*/ 363 h 1287"/>
                <a:gd name="T168" fmla="+- 0 2223 1553"/>
                <a:gd name="T169" fmla="*/ T168 w 1692"/>
                <a:gd name="T170" fmla="+- 0 631 251"/>
                <a:gd name="T171" fmla="*/ 631 h 1287"/>
                <a:gd name="T172" fmla="+- 0 2842 1553"/>
                <a:gd name="T173" fmla="*/ T172 w 1692"/>
                <a:gd name="T174" fmla="+- 0 631 251"/>
                <a:gd name="T175" fmla="*/ 631 h 1287"/>
                <a:gd name="T176" fmla="+- 0 2865 1553"/>
                <a:gd name="T177" fmla="*/ T176 w 1692"/>
                <a:gd name="T178" fmla="+- 0 595 251"/>
                <a:gd name="T179" fmla="*/ 595 h 1287"/>
                <a:gd name="T180" fmla="+- 0 2691 1553"/>
                <a:gd name="T181" fmla="*/ T180 w 1692"/>
                <a:gd name="T182" fmla="+- 0 595 251"/>
                <a:gd name="T183" fmla="*/ 595 h 1287"/>
                <a:gd name="T184" fmla="+- 0 2696 1553"/>
                <a:gd name="T185" fmla="*/ T184 w 1692"/>
                <a:gd name="T186" fmla="+- 0 509 251"/>
                <a:gd name="T187" fmla="*/ 509 h 1287"/>
                <a:gd name="T188" fmla="+- 0 2451 1553"/>
                <a:gd name="T189" fmla="*/ T188 w 1692"/>
                <a:gd name="T190" fmla="+- 0 509 251"/>
                <a:gd name="T191" fmla="*/ 509 h 1287"/>
                <a:gd name="T192" fmla="+- 0 2315 1553"/>
                <a:gd name="T193" fmla="*/ T192 w 1692"/>
                <a:gd name="T194" fmla="+- 0 363 251"/>
                <a:gd name="T195" fmla="*/ 363 h 1287"/>
                <a:gd name="T196" fmla="+- 0 2964 1553"/>
                <a:gd name="T197" fmla="*/ T196 w 1692"/>
                <a:gd name="T198" fmla="+- 0 440 251"/>
                <a:gd name="T199" fmla="*/ 440 h 1287"/>
                <a:gd name="T200" fmla="+- 0 2691 1553"/>
                <a:gd name="T201" fmla="*/ T200 w 1692"/>
                <a:gd name="T202" fmla="+- 0 595 251"/>
                <a:gd name="T203" fmla="*/ 595 h 1287"/>
                <a:gd name="T204" fmla="+- 0 2865 1553"/>
                <a:gd name="T205" fmla="*/ T204 w 1692"/>
                <a:gd name="T206" fmla="+- 0 595 251"/>
                <a:gd name="T207" fmla="*/ 595 h 1287"/>
                <a:gd name="T208" fmla="+- 0 2964 1553"/>
                <a:gd name="T209" fmla="*/ T208 w 1692"/>
                <a:gd name="T210" fmla="+- 0 440 251"/>
                <a:gd name="T211" fmla="*/ 440 h 1287"/>
                <a:gd name="T212" fmla="+- 0 2712 1553"/>
                <a:gd name="T213" fmla="*/ T212 w 1692"/>
                <a:gd name="T214" fmla="+- 0 251 251"/>
                <a:gd name="T215" fmla="*/ 251 h 1287"/>
                <a:gd name="T216" fmla="+- 0 2451 1553"/>
                <a:gd name="T217" fmla="*/ T216 w 1692"/>
                <a:gd name="T218" fmla="+- 0 509 251"/>
                <a:gd name="T219" fmla="*/ 509 h 1287"/>
                <a:gd name="T220" fmla="+- 0 2696 1553"/>
                <a:gd name="T221" fmla="*/ T220 w 1692"/>
                <a:gd name="T222" fmla="+- 0 509 251"/>
                <a:gd name="T223" fmla="*/ 509 h 1287"/>
                <a:gd name="T224" fmla="+- 0 2712 1553"/>
                <a:gd name="T225" fmla="*/ T224 w 1692"/>
                <a:gd name="T226" fmla="+- 0 251 251"/>
                <a:gd name="T227" fmla="*/ 251 h 128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Lst>
              <a:rect l="0" t="0" r="r" b="b"/>
              <a:pathLst>
                <a:path w="1692" h="1287">
                  <a:moveTo>
                    <a:pt x="353" y="216"/>
                  </a:moveTo>
                  <a:lnTo>
                    <a:pt x="421" y="465"/>
                  </a:lnTo>
                  <a:lnTo>
                    <a:pt x="92" y="492"/>
                  </a:lnTo>
                  <a:lnTo>
                    <a:pt x="308" y="690"/>
                  </a:lnTo>
                  <a:lnTo>
                    <a:pt x="0" y="767"/>
                  </a:lnTo>
                  <a:lnTo>
                    <a:pt x="261" y="915"/>
                  </a:lnTo>
                  <a:lnTo>
                    <a:pt x="101" y="1062"/>
                  </a:lnTo>
                  <a:lnTo>
                    <a:pt x="376" y="1086"/>
                  </a:lnTo>
                  <a:lnTo>
                    <a:pt x="385" y="1287"/>
                  </a:lnTo>
                  <a:lnTo>
                    <a:pt x="590" y="1080"/>
                  </a:lnTo>
                  <a:lnTo>
                    <a:pt x="744" y="1080"/>
                  </a:lnTo>
                  <a:lnTo>
                    <a:pt x="773" y="1035"/>
                  </a:lnTo>
                  <a:lnTo>
                    <a:pt x="932" y="1035"/>
                  </a:lnTo>
                  <a:lnTo>
                    <a:pt x="954" y="949"/>
                  </a:lnTo>
                  <a:lnTo>
                    <a:pt x="1159" y="949"/>
                  </a:lnTo>
                  <a:lnTo>
                    <a:pt x="1147" y="855"/>
                  </a:lnTo>
                  <a:lnTo>
                    <a:pt x="1403" y="855"/>
                  </a:lnTo>
                  <a:lnTo>
                    <a:pt x="1283" y="733"/>
                  </a:lnTo>
                  <a:lnTo>
                    <a:pt x="1431" y="672"/>
                  </a:lnTo>
                  <a:lnTo>
                    <a:pt x="1330" y="560"/>
                  </a:lnTo>
                  <a:lnTo>
                    <a:pt x="1692" y="396"/>
                  </a:lnTo>
                  <a:lnTo>
                    <a:pt x="1283" y="389"/>
                  </a:lnTo>
                  <a:lnTo>
                    <a:pt x="1289" y="380"/>
                  </a:lnTo>
                  <a:lnTo>
                    <a:pt x="670" y="380"/>
                  </a:lnTo>
                  <a:lnTo>
                    <a:pt x="353" y="216"/>
                  </a:lnTo>
                  <a:close/>
                  <a:moveTo>
                    <a:pt x="744" y="1080"/>
                  </a:moveTo>
                  <a:lnTo>
                    <a:pt x="590" y="1080"/>
                  </a:lnTo>
                  <a:lnTo>
                    <a:pt x="681" y="1174"/>
                  </a:lnTo>
                  <a:lnTo>
                    <a:pt x="744" y="1080"/>
                  </a:lnTo>
                  <a:close/>
                  <a:moveTo>
                    <a:pt x="932" y="1035"/>
                  </a:moveTo>
                  <a:lnTo>
                    <a:pt x="773" y="1035"/>
                  </a:lnTo>
                  <a:lnTo>
                    <a:pt x="910" y="1122"/>
                  </a:lnTo>
                  <a:lnTo>
                    <a:pt x="932" y="1035"/>
                  </a:lnTo>
                  <a:close/>
                  <a:moveTo>
                    <a:pt x="1159" y="949"/>
                  </a:moveTo>
                  <a:lnTo>
                    <a:pt x="954" y="949"/>
                  </a:lnTo>
                  <a:lnTo>
                    <a:pt x="1170" y="1035"/>
                  </a:lnTo>
                  <a:lnTo>
                    <a:pt x="1159" y="949"/>
                  </a:lnTo>
                  <a:close/>
                  <a:moveTo>
                    <a:pt x="1403" y="855"/>
                  </a:moveTo>
                  <a:lnTo>
                    <a:pt x="1147" y="855"/>
                  </a:lnTo>
                  <a:lnTo>
                    <a:pt x="1479" y="931"/>
                  </a:lnTo>
                  <a:lnTo>
                    <a:pt x="1403" y="855"/>
                  </a:lnTo>
                  <a:close/>
                  <a:moveTo>
                    <a:pt x="762" y="112"/>
                  </a:moveTo>
                  <a:lnTo>
                    <a:pt x="670" y="380"/>
                  </a:lnTo>
                  <a:lnTo>
                    <a:pt x="1289" y="380"/>
                  </a:lnTo>
                  <a:lnTo>
                    <a:pt x="1312" y="344"/>
                  </a:lnTo>
                  <a:lnTo>
                    <a:pt x="1138" y="344"/>
                  </a:lnTo>
                  <a:lnTo>
                    <a:pt x="1143" y="258"/>
                  </a:lnTo>
                  <a:lnTo>
                    <a:pt x="898" y="258"/>
                  </a:lnTo>
                  <a:lnTo>
                    <a:pt x="762" y="112"/>
                  </a:lnTo>
                  <a:close/>
                  <a:moveTo>
                    <a:pt x="1411" y="189"/>
                  </a:moveTo>
                  <a:lnTo>
                    <a:pt x="1138" y="344"/>
                  </a:lnTo>
                  <a:lnTo>
                    <a:pt x="1312" y="344"/>
                  </a:lnTo>
                  <a:lnTo>
                    <a:pt x="1411" y="189"/>
                  </a:lnTo>
                  <a:close/>
                  <a:moveTo>
                    <a:pt x="1159" y="0"/>
                  </a:moveTo>
                  <a:lnTo>
                    <a:pt x="898" y="258"/>
                  </a:lnTo>
                  <a:lnTo>
                    <a:pt x="1143" y="258"/>
                  </a:lnTo>
                  <a:lnTo>
                    <a:pt x="1159"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5" name="Freeform 144"/>
            <p:cNvSpPr>
              <a:spLocks/>
            </p:cNvSpPr>
            <p:nvPr/>
          </p:nvSpPr>
          <p:spPr bwMode="auto">
            <a:xfrm>
              <a:off x="1553" y="250"/>
              <a:ext cx="1692" cy="1287"/>
            </a:xfrm>
            <a:custGeom>
              <a:avLst/>
              <a:gdLst>
                <a:gd name="T0" fmla="+- 0 2451 1553"/>
                <a:gd name="T1" fmla="*/ T0 w 1692"/>
                <a:gd name="T2" fmla="+- 0 509 251"/>
                <a:gd name="T3" fmla="*/ 509 h 1287"/>
                <a:gd name="T4" fmla="+- 0 2315 1553"/>
                <a:gd name="T5" fmla="*/ T4 w 1692"/>
                <a:gd name="T6" fmla="+- 0 363 251"/>
                <a:gd name="T7" fmla="*/ 363 h 1287"/>
                <a:gd name="T8" fmla="+- 0 2223 1553"/>
                <a:gd name="T9" fmla="*/ T8 w 1692"/>
                <a:gd name="T10" fmla="+- 0 631 251"/>
                <a:gd name="T11" fmla="*/ 631 h 1287"/>
                <a:gd name="T12" fmla="+- 0 1906 1553"/>
                <a:gd name="T13" fmla="*/ T12 w 1692"/>
                <a:gd name="T14" fmla="+- 0 467 251"/>
                <a:gd name="T15" fmla="*/ 467 h 1287"/>
                <a:gd name="T16" fmla="+- 0 1974 1553"/>
                <a:gd name="T17" fmla="*/ T16 w 1692"/>
                <a:gd name="T18" fmla="+- 0 716 251"/>
                <a:gd name="T19" fmla="*/ 716 h 1287"/>
                <a:gd name="T20" fmla="+- 0 1645 1553"/>
                <a:gd name="T21" fmla="*/ T20 w 1692"/>
                <a:gd name="T22" fmla="+- 0 743 251"/>
                <a:gd name="T23" fmla="*/ 743 h 1287"/>
                <a:gd name="T24" fmla="+- 0 1861 1553"/>
                <a:gd name="T25" fmla="*/ T24 w 1692"/>
                <a:gd name="T26" fmla="+- 0 941 251"/>
                <a:gd name="T27" fmla="*/ 941 h 1287"/>
                <a:gd name="T28" fmla="+- 0 1553 1553"/>
                <a:gd name="T29" fmla="*/ T28 w 1692"/>
                <a:gd name="T30" fmla="+- 0 1018 251"/>
                <a:gd name="T31" fmla="*/ 1018 h 1287"/>
                <a:gd name="T32" fmla="+- 0 1814 1553"/>
                <a:gd name="T33" fmla="*/ T32 w 1692"/>
                <a:gd name="T34" fmla="+- 0 1166 251"/>
                <a:gd name="T35" fmla="*/ 1166 h 1287"/>
                <a:gd name="T36" fmla="+- 0 1654 1553"/>
                <a:gd name="T37" fmla="*/ T36 w 1692"/>
                <a:gd name="T38" fmla="+- 0 1313 251"/>
                <a:gd name="T39" fmla="*/ 1313 h 1287"/>
                <a:gd name="T40" fmla="+- 0 1929 1553"/>
                <a:gd name="T41" fmla="*/ T40 w 1692"/>
                <a:gd name="T42" fmla="+- 0 1337 251"/>
                <a:gd name="T43" fmla="*/ 1337 h 1287"/>
                <a:gd name="T44" fmla="+- 0 1938 1553"/>
                <a:gd name="T45" fmla="*/ T44 w 1692"/>
                <a:gd name="T46" fmla="+- 0 1538 251"/>
                <a:gd name="T47" fmla="*/ 1538 h 1287"/>
                <a:gd name="T48" fmla="+- 0 2143 1553"/>
                <a:gd name="T49" fmla="*/ T48 w 1692"/>
                <a:gd name="T50" fmla="+- 0 1331 251"/>
                <a:gd name="T51" fmla="*/ 1331 h 1287"/>
                <a:gd name="T52" fmla="+- 0 2234 1553"/>
                <a:gd name="T53" fmla="*/ T52 w 1692"/>
                <a:gd name="T54" fmla="+- 0 1425 251"/>
                <a:gd name="T55" fmla="*/ 1425 h 1287"/>
                <a:gd name="T56" fmla="+- 0 2326 1553"/>
                <a:gd name="T57" fmla="*/ T56 w 1692"/>
                <a:gd name="T58" fmla="+- 0 1286 251"/>
                <a:gd name="T59" fmla="*/ 1286 h 1287"/>
                <a:gd name="T60" fmla="+- 0 2463 1553"/>
                <a:gd name="T61" fmla="*/ T60 w 1692"/>
                <a:gd name="T62" fmla="+- 0 1373 251"/>
                <a:gd name="T63" fmla="*/ 1373 h 1287"/>
                <a:gd name="T64" fmla="+- 0 2507 1553"/>
                <a:gd name="T65" fmla="*/ T64 w 1692"/>
                <a:gd name="T66" fmla="+- 0 1200 251"/>
                <a:gd name="T67" fmla="*/ 1200 h 1287"/>
                <a:gd name="T68" fmla="+- 0 2723 1553"/>
                <a:gd name="T69" fmla="*/ T68 w 1692"/>
                <a:gd name="T70" fmla="+- 0 1286 251"/>
                <a:gd name="T71" fmla="*/ 1286 h 1287"/>
                <a:gd name="T72" fmla="+- 0 2700 1553"/>
                <a:gd name="T73" fmla="*/ T72 w 1692"/>
                <a:gd name="T74" fmla="+- 0 1106 251"/>
                <a:gd name="T75" fmla="*/ 1106 h 1287"/>
                <a:gd name="T76" fmla="+- 0 3032 1553"/>
                <a:gd name="T77" fmla="*/ T76 w 1692"/>
                <a:gd name="T78" fmla="+- 0 1182 251"/>
                <a:gd name="T79" fmla="*/ 1182 h 1287"/>
                <a:gd name="T80" fmla="+- 0 2836 1553"/>
                <a:gd name="T81" fmla="*/ T80 w 1692"/>
                <a:gd name="T82" fmla="+- 0 984 251"/>
                <a:gd name="T83" fmla="*/ 984 h 1287"/>
                <a:gd name="T84" fmla="+- 0 2984 1553"/>
                <a:gd name="T85" fmla="*/ T84 w 1692"/>
                <a:gd name="T86" fmla="+- 0 923 251"/>
                <a:gd name="T87" fmla="*/ 923 h 1287"/>
                <a:gd name="T88" fmla="+- 0 2883 1553"/>
                <a:gd name="T89" fmla="*/ T88 w 1692"/>
                <a:gd name="T90" fmla="+- 0 811 251"/>
                <a:gd name="T91" fmla="*/ 811 h 1287"/>
                <a:gd name="T92" fmla="+- 0 3245 1553"/>
                <a:gd name="T93" fmla="*/ T92 w 1692"/>
                <a:gd name="T94" fmla="+- 0 647 251"/>
                <a:gd name="T95" fmla="*/ 647 h 1287"/>
                <a:gd name="T96" fmla="+- 0 2836 1553"/>
                <a:gd name="T97" fmla="*/ T96 w 1692"/>
                <a:gd name="T98" fmla="+- 0 640 251"/>
                <a:gd name="T99" fmla="*/ 640 h 1287"/>
                <a:gd name="T100" fmla="+- 0 2964 1553"/>
                <a:gd name="T101" fmla="*/ T100 w 1692"/>
                <a:gd name="T102" fmla="+- 0 440 251"/>
                <a:gd name="T103" fmla="*/ 440 h 1287"/>
                <a:gd name="T104" fmla="+- 0 2691 1553"/>
                <a:gd name="T105" fmla="*/ T104 w 1692"/>
                <a:gd name="T106" fmla="+- 0 595 251"/>
                <a:gd name="T107" fmla="*/ 595 h 1287"/>
                <a:gd name="T108" fmla="+- 0 2712 1553"/>
                <a:gd name="T109" fmla="*/ T108 w 1692"/>
                <a:gd name="T110" fmla="+- 0 251 251"/>
                <a:gd name="T111" fmla="*/ 251 h 1287"/>
                <a:gd name="T112" fmla="+- 0 2451 1553"/>
                <a:gd name="T113" fmla="*/ T112 w 1692"/>
                <a:gd name="T114" fmla="+- 0 509 251"/>
                <a:gd name="T115" fmla="*/ 509 h 128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692" h="1287">
                  <a:moveTo>
                    <a:pt x="898" y="258"/>
                  </a:moveTo>
                  <a:lnTo>
                    <a:pt x="762" y="112"/>
                  </a:lnTo>
                  <a:lnTo>
                    <a:pt x="670" y="380"/>
                  </a:lnTo>
                  <a:lnTo>
                    <a:pt x="353" y="216"/>
                  </a:lnTo>
                  <a:lnTo>
                    <a:pt x="421" y="465"/>
                  </a:lnTo>
                  <a:lnTo>
                    <a:pt x="92" y="492"/>
                  </a:lnTo>
                  <a:lnTo>
                    <a:pt x="308" y="690"/>
                  </a:lnTo>
                  <a:lnTo>
                    <a:pt x="0" y="767"/>
                  </a:lnTo>
                  <a:lnTo>
                    <a:pt x="261" y="915"/>
                  </a:lnTo>
                  <a:lnTo>
                    <a:pt x="101" y="1062"/>
                  </a:lnTo>
                  <a:lnTo>
                    <a:pt x="376" y="1086"/>
                  </a:lnTo>
                  <a:lnTo>
                    <a:pt x="385" y="1287"/>
                  </a:lnTo>
                  <a:lnTo>
                    <a:pt x="590" y="1080"/>
                  </a:lnTo>
                  <a:lnTo>
                    <a:pt x="681" y="1174"/>
                  </a:lnTo>
                  <a:lnTo>
                    <a:pt x="773" y="1035"/>
                  </a:lnTo>
                  <a:lnTo>
                    <a:pt x="910" y="1122"/>
                  </a:lnTo>
                  <a:lnTo>
                    <a:pt x="954" y="949"/>
                  </a:lnTo>
                  <a:lnTo>
                    <a:pt x="1170" y="1035"/>
                  </a:lnTo>
                  <a:lnTo>
                    <a:pt x="1147" y="855"/>
                  </a:lnTo>
                  <a:lnTo>
                    <a:pt x="1479" y="931"/>
                  </a:lnTo>
                  <a:lnTo>
                    <a:pt x="1283" y="733"/>
                  </a:lnTo>
                  <a:lnTo>
                    <a:pt x="1431" y="672"/>
                  </a:lnTo>
                  <a:lnTo>
                    <a:pt x="1330" y="560"/>
                  </a:lnTo>
                  <a:lnTo>
                    <a:pt x="1692" y="396"/>
                  </a:lnTo>
                  <a:lnTo>
                    <a:pt x="1283" y="389"/>
                  </a:lnTo>
                  <a:lnTo>
                    <a:pt x="1411" y="189"/>
                  </a:lnTo>
                  <a:lnTo>
                    <a:pt x="1138" y="344"/>
                  </a:lnTo>
                  <a:lnTo>
                    <a:pt x="1159" y="0"/>
                  </a:lnTo>
                  <a:lnTo>
                    <a:pt x="898" y="258"/>
                  </a:lnTo>
                  <a:close/>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6" name="Freeform 143"/>
            <p:cNvSpPr>
              <a:spLocks/>
            </p:cNvSpPr>
            <p:nvPr/>
          </p:nvSpPr>
          <p:spPr bwMode="auto">
            <a:xfrm>
              <a:off x="2250" y="1558"/>
              <a:ext cx="2373" cy="2108"/>
            </a:xfrm>
            <a:custGeom>
              <a:avLst/>
              <a:gdLst>
                <a:gd name="T0" fmla="+- 0 3355 2250"/>
                <a:gd name="T1" fmla="*/ T0 w 2373"/>
                <a:gd name="T2" fmla="+- 0 1561 1559"/>
                <a:gd name="T3" fmla="*/ 1561 h 2108"/>
                <a:gd name="T4" fmla="+- 0 3197 2250"/>
                <a:gd name="T5" fmla="*/ T4 w 2373"/>
                <a:gd name="T6" fmla="+- 0 1580 1559"/>
                <a:gd name="T7" fmla="*/ 1580 h 2108"/>
                <a:gd name="T8" fmla="+- 0 3047 2250"/>
                <a:gd name="T9" fmla="*/ T8 w 2373"/>
                <a:gd name="T10" fmla="+- 0 1617 1559"/>
                <a:gd name="T11" fmla="*/ 1617 h 2108"/>
                <a:gd name="T12" fmla="+- 0 2905 2250"/>
                <a:gd name="T13" fmla="*/ T12 w 2373"/>
                <a:gd name="T14" fmla="+- 0 1670 1559"/>
                <a:gd name="T15" fmla="*/ 1670 h 2108"/>
                <a:gd name="T16" fmla="+- 0 2773 2250"/>
                <a:gd name="T17" fmla="*/ T16 w 2373"/>
                <a:gd name="T18" fmla="+- 0 1739 1559"/>
                <a:gd name="T19" fmla="*/ 1739 h 2108"/>
                <a:gd name="T20" fmla="+- 0 2653 2250"/>
                <a:gd name="T21" fmla="*/ T20 w 2373"/>
                <a:gd name="T22" fmla="+- 0 1821 1559"/>
                <a:gd name="T23" fmla="*/ 1821 h 2108"/>
                <a:gd name="T24" fmla="+- 0 2546 2250"/>
                <a:gd name="T25" fmla="*/ T24 w 2373"/>
                <a:gd name="T26" fmla="+- 0 1916 1559"/>
                <a:gd name="T27" fmla="*/ 1916 h 2108"/>
                <a:gd name="T28" fmla="+- 0 2453 2250"/>
                <a:gd name="T29" fmla="*/ T28 w 2373"/>
                <a:gd name="T30" fmla="+- 0 2023 1559"/>
                <a:gd name="T31" fmla="*/ 2023 h 2108"/>
                <a:gd name="T32" fmla="+- 0 2375 2250"/>
                <a:gd name="T33" fmla="*/ T32 w 2373"/>
                <a:gd name="T34" fmla="+- 0 2140 1559"/>
                <a:gd name="T35" fmla="*/ 2140 h 2108"/>
                <a:gd name="T36" fmla="+- 0 2315 2250"/>
                <a:gd name="T37" fmla="*/ T36 w 2373"/>
                <a:gd name="T38" fmla="+- 0 2266 1559"/>
                <a:gd name="T39" fmla="*/ 2266 h 2108"/>
                <a:gd name="T40" fmla="+- 0 2274 2250"/>
                <a:gd name="T41" fmla="*/ T40 w 2373"/>
                <a:gd name="T42" fmla="+- 0 2400 1559"/>
                <a:gd name="T43" fmla="*/ 2400 h 2108"/>
                <a:gd name="T44" fmla="+- 0 2253 2250"/>
                <a:gd name="T45" fmla="*/ T44 w 2373"/>
                <a:gd name="T46" fmla="+- 0 2540 1559"/>
                <a:gd name="T47" fmla="*/ 2540 h 2108"/>
                <a:gd name="T48" fmla="+- 0 2253 2250"/>
                <a:gd name="T49" fmla="*/ T48 w 2373"/>
                <a:gd name="T50" fmla="+- 0 2685 1559"/>
                <a:gd name="T51" fmla="*/ 2685 h 2108"/>
                <a:gd name="T52" fmla="+- 0 2274 2250"/>
                <a:gd name="T53" fmla="*/ T52 w 2373"/>
                <a:gd name="T54" fmla="+- 0 2825 1559"/>
                <a:gd name="T55" fmla="*/ 2825 h 2108"/>
                <a:gd name="T56" fmla="+- 0 2315 2250"/>
                <a:gd name="T57" fmla="*/ T56 w 2373"/>
                <a:gd name="T58" fmla="+- 0 2959 1559"/>
                <a:gd name="T59" fmla="*/ 2959 h 2108"/>
                <a:gd name="T60" fmla="+- 0 2375 2250"/>
                <a:gd name="T61" fmla="*/ T60 w 2373"/>
                <a:gd name="T62" fmla="+- 0 3085 1559"/>
                <a:gd name="T63" fmla="*/ 3085 h 2108"/>
                <a:gd name="T64" fmla="+- 0 2453 2250"/>
                <a:gd name="T65" fmla="*/ T64 w 2373"/>
                <a:gd name="T66" fmla="+- 0 3202 1559"/>
                <a:gd name="T67" fmla="*/ 3202 h 2108"/>
                <a:gd name="T68" fmla="+- 0 2546 2250"/>
                <a:gd name="T69" fmla="*/ T68 w 2373"/>
                <a:gd name="T70" fmla="+- 0 3309 1559"/>
                <a:gd name="T71" fmla="*/ 3309 h 2108"/>
                <a:gd name="T72" fmla="+- 0 2653 2250"/>
                <a:gd name="T73" fmla="*/ T72 w 2373"/>
                <a:gd name="T74" fmla="+- 0 3404 1559"/>
                <a:gd name="T75" fmla="*/ 3404 h 2108"/>
                <a:gd name="T76" fmla="+- 0 2773 2250"/>
                <a:gd name="T77" fmla="*/ T76 w 2373"/>
                <a:gd name="T78" fmla="+- 0 3487 1559"/>
                <a:gd name="T79" fmla="*/ 3487 h 2108"/>
                <a:gd name="T80" fmla="+- 0 2905 2250"/>
                <a:gd name="T81" fmla="*/ T80 w 2373"/>
                <a:gd name="T82" fmla="+- 0 3555 1559"/>
                <a:gd name="T83" fmla="*/ 3555 h 2108"/>
                <a:gd name="T84" fmla="+- 0 3047 2250"/>
                <a:gd name="T85" fmla="*/ T84 w 2373"/>
                <a:gd name="T86" fmla="+- 0 3608 1559"/>
                <a:gd name="T87" fmla="*/ 3608 h 2108"/>
                <a:gd name="T88" fmla="+- 0 3197 2250"/>
                <a:gd name="T89" fmla="*/ T88 w 2373"/>
                <a:gd name="T90" fmla="+- 0 3645 1559"/>
                <a:gd name="T91" fmla="*/ 3645 h 2108"/>
                <a:gd name="T92" fmla="+- 0 3355 2250"/>
                <a:gd name="T93" fmla="*/ T92 w 2373"/>
                <a:gd name="T94" fmla="+- 0 3664 1559"/>
                <a:gd name="T95" fmla="*/ 3664 h 2108"/>
                <a:gd name="T96" fmla="+- 0 3518 2250"/>
                <a:gd name="T97" fmla="*/ T96 w 2373"/>
                <a:gd name="T98" fmla="+- 0 3664 1559"/>
                <a:gd name="T99" fmla="*/ 3664 h 2108"/>
                <a:gd name="T100" fmla="+- 0 3676 2250"/>
                <a:gd name="T101" fmla="*/ T100 w 2373"/>
                <a:gd name="T102" fmla="+- 0 3645 1559"/>
                <a:gd name="T103" fmla="*/ 3645 h 2108"/>
                <a:gd name="T104" fmla="+- 0 3826 2250"/>
                <a:gd name="T105" fmla="*/ T104 w 2373"/>
                <a:gd name="T106" fmla="+- 0 3608 1559"/>
                <a:gd name="T107" fmla="*/ 3608 h 2108"/>
                <a:gd name="T108" fmla="+- 0 3968 2250"/>
                <a:gd name="T109" fmla="*/ T108 w 2373"/>
                <a:gd name="T110" fmla="+- 0 3555 1559"/>
                <a:gd name="T111" fmla="*/ 3555 h 2108"/>
                <a:gd name="T112" fmla="+- 0 4100 2250"/>
                <a:gd name="T113" fmla="*/ T112 w 2373"/>
                <a:gd name="T114" fmla="+- 0 3487 1559"/>
                <a:gd name="T115" fmla="*/ 3487 h 2108"/>
                <a:gd name="T116" fmla="+- 0 4220 2250"/>
                <a:gd name="T117" fmla="*/ T116 w 2373"/>
                <a:gd name="T118" fmla="+- 0 3404 1559"/>
                <a:gd name="T119" fmla="*/ 3404 h 2108"/>
                <a:gd name="T120" fmla="+- 0 4327 2250"/>
                <a:gd name="T121" fmla="*/ T120 w 2373"/>
                <a:gd name="T122" fmla="+- 0 3309 1559"/>
                <a:gd name="T123" fmla="*/ 3309 h 2108"/>
                <a:gd name="T124" fmla="+- 0 4420 2250"/>
                <a:gd name="T125" fmla="*/ T124 w 2373"/>
                <a:gd name="T126" fmla="+- 0 3202 1559"/>
                <a:gd name="T127" fmla="*/ 3202 h 2108"/>
                <a:gd name="T128" fmla="+- 0 4498 2250"/>
                <a:gd name="T129" fmla="*/ T128 w 2373"/>
                <a:gd name="T130" fmla="+- 0 3085 1559"/>
                <a:gd name="T131" fmla="*/ 3085 h 2108"/>
                <a:gd name="T132" fmla="+- 0 4558 2250"/>
                <a:gd name="T133" fmla="*/ T132 w 2373"/>
                <a:gd name="T134" fmla="+- 0 2959 1559"/>
                <a:gd name="T135" fmla="*/ 2959 h 2108"/>
                <a:gd name="T136" fmla="+- 0 4599 2250"/>
                <a:gd name="T137" fmla="*/ T136 w 2373"/>
                <a:gd name="T138" fmla="+- 0 2825 1559"/>
                <a:gd name="T139" fmla="*/ 2825 h 2108"/>
                <a:gd name="T140" fmla="+- 0 4620 2250"/>
                <a:gd name="T141" fmla="*/ T140 w 2373"/>
                <a:gd name="T142" fmla="+- 0 2685 1559"/>
                <a:gd name="T143" fmla="*/ 2685 h 2108"/>
                <a:gd name="T144" fmla="+- 0 4620 2250"/>
                <a:gd name="T145" fmla="*/ T144 w 2373"/>
                <a:gd name="T146" fmla="+- 0 2540 1559"/>
                <a:gd name="T147" fmla="*/ 2540 h 2108"/>
                <a:gd name="T148" fmla="+- 0 4599 2250"/>
                <a:gd name="T149" fmla="*/ T148 w 2373"/>
                <a:gd name="T150" fmla="+- 0 2400 1559"/>
                <a:gd name="T151" fmla="*/ 2400 h 2108"/>
                <a:gd name="T152" fmla="+- 0 4558 2250"/>
                <a:gd name="T153" fmla="*/ T152 w 2373"/>
                <a:gd name="T154" fmla="+- 0 2266 1559"/>
                <a:gd name="T155" fmla="*/ 2266 h 2108"/>
                <a:gd name="T156" fmla="+- 0 4498 2250"/>
                <a:gd name="T157" fmla="*/ T156 w 2373"/>
                <a:gd name="T158" fmla="+- 0 2140 1559"/>
                <a:gd name="T159" fmla="*/ 2140 h 2108"/>
                <a:gd name="T160" fmla="+- 0 4420 2250"/>
                <a:gd name="T161" fmla="*/ T160 w 2373"/>
                <a:gd name="T162" fmla="+- 0 2023 1559"/>
                <a:gd name="T163" fmla="*/ 2023 h 2108"/>
                <a:gd name="T164" fmla="+- 0 4327 2250"/>
                <a:gd name="T165" fmla="*/ T164 w 2373"/>
                <a:gd name="T166" fmla="+- 0 1916 1559"/>
                <a:gd name="T167" fmla="*/ 1916 h 2108"/>
                <a:gd name="T168" fmla="+- 0 4220 2250"/>
                <a:gd name="T169" fmla="*/ T168 w 2373"/>
                <a:gd name="T170" fmla="+- 0 1821 1559"/>
                <a:gd name="T171" fmla="*/ 1821 h 2108"/>
                <a:gd name="T172" fmla="+- 0 4100 2250"/>
                <a:gd name="T173" fmla="*/ T172 w 2373"/>
                <a:gd name="T174" fmla="+- 0 1739 1559"/>
                <a:gd name="T175" fmla="*/ 1739 h 2108"/>
                <a:gd name="T176" fmla="+- 0 3968 2250"/>
                <a:gd name="T177" fmla="*/ T176 w 2373"/>
                <a:gd name="T178" fmla="+- 0 1670 1559"/>
                <a:gd name="T179" fmla="*/ 1670 h 2108"/>
                <a:gd name="T180" fmla="+- 0 3826 2250"/>
                <a:gd name="T181" fmla="*/ T180 w 2373"/>
                <a:gd name="T182" fmla="+- 0 1617 1559"/>
                <a:gd name="T183" fmla="*/ 1617 h 2108"/>
                <a:gd name="T184" fmla="+- 0 3676 2250"/>
                <a:gd name="T185" fmla="*/ T184 w 2373"/>
                <a:gd name="T186" fmla="+- 0 1580 1559"/>
                <a:gd name="T187" fmla="*/ 1580 h 2108"/>
                <a:gd name="T188" fmla="+- 0 3518 2250"/>
                <a:gd name="T189" fmla="*/ T188 w 2373"/>
                <a:gd name="T190" fmla="+- 0 1561 1559"/>
                <a:gd name="T191" fmla="*/ 1561 h 21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2373" h="2108">
                  <a:moveTo>
                    <a:pt x="1187" y="0"/>
                  </a:moveTo>
                  <a:lnTo>
                    <a:pt x="1105" y="2"/>
                  </a:lnTo>
                  <a:lnTo>
                    <a:pt x="1026" y="9"/>
                  </a:lnTo>
                  <a:lnTo>
                    <a:pt x="947" y="21"/>
                  </a:lnTo>
                  <a:lnTo>
                    <a:pt x="871" y="37"/>
                  </a:lnTo>
                  <a:lnTo>
                    <a:pt x="797" y="58"/>
                  </a:lnTo>
                  <a:lnTo>
                    <a:pt x="725" y="82"/>
                  </a:lnTo>
                  <a:lnTo>
                    <a:pt x="655" y="111"/>
                  </a:lnTo>
                  <a:lnTo>
                    <a:pt x="588" y="144"/>
                  </a:lnTo>
                  <a:lnTo>
                    <a:pt x="523" y="180"/>
                  </a:lnTo>
                  <a:lnTo>
                    <a:pt x="461" y="219"/>
                  </a:lnTo>
                  <a:lnTo>
                    <a:pt x="403" y="262"/>
                  </a:lnTo>
                  <a:lnTo>
                    <a:pt x="348" y="308"/>
                  </a:lnTo>
                  <a:lnTo>
                    <a:pt x="296" y="357"/>
                  </a:lnTo>
                  <a:lnTo>
                    <a:pt x="247" y="410"/>
                  </a:lnTo>
                  <a:lnTo>
                    <a:pt x="203" y="464"/>
                  </a:lnTo>
                  <a:lnTo>
                    <a:pt x="162" y="522"/>
                  </a:lnTo>
                  <a:lnTo>
                    <a:pt x="125" y="581"/>
                  </a:lnTo>
                  <a:lnTo>
                    <a:pt x="93" y="643"/>
                  </a:lnTo>
                  <a:lnTo>
                    <a:pt x="65" y="707"/>
                  </a:lnTo>
                  <a:lnTo>
                    <a:pt x="42" y="773"/>
                  </a:lnTo>
                  <a:lnTo>
                    <a:pt x="24" y="841"/>
                  </a:lnTo>
                  <a:lnTo>
                    <a:pt x="11" y="911"/>
                  </a:lnTo>
                  <a:lnTo>
                    <a:pt x="3" y="981"/>
                  </a:lnTo>
                  <a:lnTo>
                    <a:pt x="0" y="1054"/>
                  </a:lnTo>
                  <a:lnTo>
                    <a:pt x="3" y="1126"/>
                  </a:lnTo>
                  <a:lnTo>
                    <a:pt x="11" y="1197"/>
                  </a:lnTo>
                  <a:lnTo>
                    <a:pt x="24" y="1266"/>
                  </a:lnTo>
                  <a:lnTo>
                    <a:pt x="42" y="1334"/>
                  </a:lnTo>
                  <a:lnTo>
                    <a:pt x="65" y="1400"/>
                  </a:lnTo>
                  <a:lnTo>
                    <a:pt x="93" y="1464"/>
                  </a:lnTo>
                  <a:lnTo>
                    <a:pt x="125" y="1526"/>
                  </a:lnTo>
                  <a:lnTo>
                    <a:pt x="162" y="1586"/>
                  </a:lnTo>
                  <a:lnTo>
                    <a:pt x="203" y="1643"/>
                  </a:lnTo>
                  <a:lnTo>
                    <a:pt x="247" y="1698"/>
                  </a:lnTo>
                  <a:lnTo>
                    <a:pt x="296" y="1750"/>
                  </a:lnTo>
                  <a:lnTo>
                    <a:pt x="348" y="1799"/>
                  </a:lnTo>
                  <a:lnTo>
                    <a:pt x="403" y="1845"/>
                  </a:lnTo>
                  <a:lnTo>
                    <a:pt x="461" y="1888"/>
                  </a:lnTo>
                  <a:lnTo>
                    <a:pt x="523" y="1928"/>
                  </a:lnTo>
                  <a:lnTo>
                    <a:pt x="588" y="1964"/>
                  </a:lnTo>
                  <a:lnTo>
                    <a:pt x="655" y="1996"/>
                  </a:lnTo>
                  <a:lnTo>
                    <a:pt x="725" y="2025"/>
                  </a:lnTo>
                  <a:lnTo>
                    <a:pt x="797" y="2049"/>
                  </a:lnTo>
                  <a:lnTo>
                    <a:pt x="871" y="2070"/>
                  </a:lnTo>
                  <a:lnTo>
                    <a:pt x="947" y="2086"/>
                  </a:lnTo>
                  <a:lnTo>
                    <a:pt x="1026" y="2098"/>
                  </a:lnTo>
                  <a:lnTo>
                    <a:pt x="1105" y="2105"/>
                  </a:lnTo>
                  <a:lnTo>
                    <a:pt x="1187" y="2108"/>
                  </a:lnTo>
                  <a:lnTo>
                    <a:pt x="1268" y="2105"/>
                  </a:lnTo>
                  <a:lnTo>
                    <a:pt x="1348" y="2098"/>
                  </a:lnTo>
                  <a:lnTo>
                    <a:pt x="1426" y="2086"/>
                  </a:lnTo>
                  <a:lnTo>
                    <a:pt x="1502" y="2070"/>
                  </a:lnTo>
                  <a:lnTo>
                    <a:pt x="1576" y="2049"/>
                  </a:lnTo>
                  <a:lnTo>
                    <a:pt x="1648" y="2025"/>
                  </a:lnTo>
                  <a:lnTo>
                    <a:pt x="1718" y="1996"/>
                  </a:lnTo>
                  <a:lnTo>
                    <a:pt x="1785" y="1964"/>
                  </a:lnTo>
                  <a:lnTo>
                    <a:pt x="1850" y="1928"/>
                  </a:lnTo>
                  <a:lnTo>
                    <a:pt x="1912" y="1888"/>
                  </a:lnTo>
                  <a:lnTo>
                    <a:pt x="1970" y="1845"/>
                  </a:lnTo>
                  <a:lnTo>
                    <a:pt x="2025" y="1799"/>
                  </a:lnTo>
                  <a:lnTo>
                    <a:pt x="2077" y="1750"/>
                  </a:lnTo>
                  <a:lnTo>
                    <a:pt x="2126" y="1698"/>
                  </a:lnTo>
                  <a:lnTo>
                    <a:pt x="2170" y="1643"/>
                  </a:lnTo>
                  <a:lnTo>
                    <a:pt x="2211" y="1586"/>
                  </a:lnTo>
                  <a:lnTo>
                    <a:pt x="2248" y="1526"/>
                  </a:lnTo>
                  <a:lnTo>
                    <a:pt x="2280" y="1464"/>
                  </a:lnTo>
                  <a:lnTo>
                    <a:pt x="2308" y="1400"/>
                  </a:lnTo>
                  <a:lnTo>
                    <a:pt x="2331" y="1334"/>
                  </a:lnTo>
                  <a:lnTo>
                    <a:pt x="2349" y="1266"/>
                  </a:lnTo>
                  <a:lnTo>
                    <a:pt x="2362" y="1197"/>
                  </a:lnTo>
                  <a:lnTo>
                    <a:pt x="2370" y="1126"/>
                  </a:lnTo>
                  <a:lnTo>
                    <a:pt x="2373" y="1054"/>
                  </a:lnTo>
                  <a:lnTo>
                    <a:pt x="2370" y="981"/>
                  </a:lnTo>
                  <a:lnTo>
                    <a:pt x="2362" y="911"/>
                  </a:lnTo>
                  <a:lnTo>
                    <a:pt x="2349" y="841"/>
                  </a:lnTo>
                  <a:lnTo>
                    <a:pt x="2331" y="773"/>
                  </a:lnTo>
                  <a:lnTo>
                    <a:pt x="2308" y="707"/>
                  </a:lnTo>
                  <a:lnTo>
                    <a:pt x="2280" y="643"/>
                  </a:lnTo>
                  <a:lnTo>
                    <a:pt x="2248" y="581"/>
                  </a:lnTo>
                  <a:lnTo>
                    <a:pt x="2211" y="522"/>
                  </a:lnTo>
                  <a:lnTo>
                    <a:pt x="2170" y="464"/>
                  </a:lnTo>
                  <a:lnTo>
                    <a:pt x="2126" y="410"/>
                  </a:lnTo>
                  <a:lnTo>
                    <a:pt x="2077" y="357"/>
                  </a:lnTo>
                  <a:lnTo>
                    <a:pt x="2025" y="308"/>
                  </a:lnTo>
                  <a:lnTo>
                    <a:pt x="1970" y="262"/>
                  </a:lnTo>
                  <a:lnTo>
                    <a:pt x="1912" y="219"/>
                  </a:lnTo>
                  <a:lnTo>
                    <a:pt x="1850" y="180"/>
                  </a:lnTo>
                  <a:lnTo>
                    <a:pt x="1785" y="144"/>
                  </a:lnTo>
                  <a:lnTo>
                    <a:pt x="1718" y="111"/>
                  </a:lnTo>
                  <a:lnTo>
                    <a:pt x="1648" y="82"/>
                  </a:lnTo>
                  <a:lnTo>
                    <a:pt x="1576" y="58"/>
                  </a:lnTo>
                  <a:lnTo>
                    <a:pt x="1502" y="37"/>
                  </a:lnTo>
                  <a:lnTo>
                    <a:pt x="1426" y="21"/>
                  </a:lnTo>
                  <a:lnTo>
                    <a:pt x="1348" y="9"/>
                  </a:lnTo>
                  <a:lnTo>
                    <a:pt x="1268" y="2"/>
                  </a:lnTo>
                  <a:lnTo>
                    <a:pt x="11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7" name="AutoShape 142"/>
            <p:cNvSpPr>
              <a:spLocks/>
            </p:cNvSpPr>
            <p:nvPr/>
          </p:nvSpPr>
          <p:spPr bwMode="auto">
            <a:xfrm>
              <a:off x="2200" y="1516"/>
              <a:ext cx="2473" cy="2200"/>
            </a:xfrm>
            <a:custGeom>
              <a:avLst/>
              <a:gdLst>
                <a:gd name="T0" fmla="+- 0 2956 2200"/>
                <a:gd name="T1" fmla="*/ T0 w 2473"/>
                <a:gd name="T2" fmla="+- 0 1597 1517"/>
                <a:gd name="T3" fmla="*/ 1597 h 2200"/>
                <a:gd name="T4" fmla="+- 0 2563 2200"/>
                <a:gd name="T5" fmla="*/ T4 w 2473"/>
                <a:gd name="T6" fmla="+- 0 1837 1517"/>
                <a:gd name="T7" fmla="*/ 1837 h 2200"/>
                <a:gd name="T8" fmla="+- 0 2298 2200"/>
                <a:gd name="T9" fmla="*/ T8 w 2473"/>
                <a:gd name="T10" fmla="+- 0 2197 1517"/>
                <a:gd name="T11" fmla="*/ 2197 h 2200"/>
                <a:gd name="T12" fmla="+- 0 2200 2200"/>
                <a:gd name="T13" fmla="*/ T12 w 2473"/>
                <a:gd name="T14" fmla="+- 0 2617 1517"/>
                <a:gd name="T15" fmla="*/ 2617 h 2200"/>
                <a:gd name="T16" fmla="+- 0 2299 2200"/>
                <a:gd name="T17" fmla="*/ T16 w 2473"/>
                <a:gd name="T18" fmla="+- 0 3057 1517"/>
                <a:gd name="T19" fmla="*/ 3057 h 2200"/>
                <a:gd name="T20" fmla="+- 0 2565 2200"/>
                <a:gd name="T21" fmla="*/ T20 w 2473"/>
                <a:gd name="T22" fmla="+- 0 3397 1517"/>
                <a:gd name="T23" fmla="*/ 3397 h 2200"/>
                <a:gd name="T24" fmla="+- 0 3130 2200"/>
                <a:gd name="T25" fmla="*/ T24 w 2473"/>
                <a:gd name="T26" fmla="+- 0 3697 1517"/>
                <a:gd name="T27" fmla="*/ 3697 h 2200"/>
                <a:gd name="T28" fmla="+- 0 3032 2200"/>
                <a:gd name="T29" fmla="*/ T28 w 2473"/>
                <a:gd name="T30" fmla="+- 0 3597 1517"/>
                <a:gd name="T31" fmla="*/ 3597 h 2200"/>
                <a:gd name="T32" fmla="+- 0 2604 2200"/>
                <a:gd name="T33" fmla="*/ T32 w 2473"/>
                <a:gd name="T34" fmla="+- 0 3357 1517"/>
                <a:gd name="T35" fmla="*/ 3357 h 2200"/>
                <a:gd name="T36" fmla="+- 0 2352 2200"/>
                <a:gd name="T37" fmla="*/ T36 w 2473"/>
                <a:gd name="T38" fmla="+- 0 3037 1517"/>
                <a:gd name="T39" fmla="*/ 3037 h 2200"/>
                <a:gd name="T40" fmla="+- 0 2260 2200"/>
                <a:gd name="T41" fmla="*/ T40 w 2473"/>
                <a:gd name="T42" fmla="+- 0 2617 1517"/>
                <a:gd name="T43" fmla="*/ 2617 h 2200"/>
                <a:gd name="T44" fmla="+- 0 2352 2200"/>
                <a:gd name="T45" fmla="*/ T44 w 2473"/>
                <a:gd name="T46" fmla="+- 0 2217 1517"/>
                <a:gd name="T47" fmla="*/ 2217 h 2200"/>
                <a:gd name="T48" fmla="+- 0 2604 2200"/>
                <a:gd name="T49" fmla="*/ T48 w 2473"/>
                <a:gd name="T50" fmla="+- 0 1877 1517"/>
                <a:gd name="T51" fmla="*/ 1877 h 2200"/>
                <a:gd name="T52" fmla="+- 0 2978 2200"/>
                <a:gd name="T53" fmla="*/ T52 w 2473"/>
                <a:gd name="T54" fmla="+- 0 1657 1517"/>
                <a:gd name="T55" fmla="*/ 1657 h 2200"/>
                <a:gd name="T56" fmla="+- 0 3616 2200"/>
                <a:gd name="T57" fmla="*/ T56 w 2473"/>
                <a:gd name="T58" fmla="+- 0 1597 1517"/>
                <a:gd name="T59" fmla="*/ 1597 h 2200"/>
                <a:gd name="T60" fmla="+- 0 4095 2200"/>
                <a:gd name="T61" fmla="*/ T60 w 2473"/>
                <a:gd name="T62" fmla="+- 0 1757 1517"/>
                <a:gd name="T63" fmla="*/ 1757 h 2200"/>
                <a:gd name="T64" fmla="+- 0 4413 2200"/>
                <a:gd name="T65" fmla="*/ T64 w 2473"/>
                <a:gd name="T66" fmla="+- 0 2037 1517"/>
                <a:gd name="T67" fmla="*/ 2037 h 2200"/>
                <a:gd name="T68" fmla="+- 0 4589 2200"/>
                <a:gd name="T69" fmla="*/ T68 w 2473"/>
                <a:gd name="T70" fmla="+- 0 2417 1517"/>
                <a:gd name="T71" fmla="*/ 2417 h 2200"/>
                <a:gd name="T72" fmla="+- 0 4589 2200"/>
                <a:gd name="T73" fmla="*/ T72 w 2473"/>
                <a:gd name="T74" fmla="+- 0 2837 1517"/>
                <a:gd name="T75" fmla="*/ 2837 h 2200"/>
                <a:gd name="T76" fmla="+- 0 4412 2200"/>
                <a:gd name="T77" fmla="*/ T76 w 2473"/>
                <a:gd name="T78" fmla="+- 0 3197 1517"/>
                <a:gd name="T79" fmla="*/ 3197 h 2200"/>
                <a:gd name="T80" fmla="+- 0 4095 2200"/>
                <a:gd name="T81" fmla="*/ T80 w 2473"/>
                <a:gd name="T82" fmla="+- 0 3497 1517"/>
                <a:gd name="T83" fmla="*/ 3497 h 2200"/>
                <a:gd name="T84" fmla="+- 0 3497 2200"/>
                <a:gd name="T85" fmla="*/ T84 w 2473"/>
                <a:gd name="T86" fmla="+- 0 3657 1517"/>
                <a:gd name="T87" fmla="*/ 3657 h 2200"/>
                <a:gd name="T88" fmla="+- 0 4222 2200"/>
                <a:gd name="T89" fmla="*/ T88 w 2473"/>
                <a:gd name="T90" fmla="+- 0 3477 1517"/>
                <a:gd name="T91" fmla="*/ 3477 h 2200"/>
                <a:gd name="T92" fmla="+- 0 4523 2200"/>
                <a:gd name="T93" fmla="*/ T92 w 2473"/>
                <a:gd name="T94" fmla="+- 0 3157 1517"/>
                <a:gd name="T95" fmla="*/ 3157 h 2200"/>
                <a:gd name="T96" fmla="+- 0 4667 2200"/>
                <a:gd name="T97" fmla="*/ T96 w 2473"/>
                <a:gd name="T98" fmla="+- 0 2737 1517"/>
                <a:gd name="T99" fmla="*/ 2737 h 2200"/>
                <a:gd name="T100" fmla="+- 0 4616 2200"/>
                <a:gd name="T101" fmla="*/ T100 w 2473"/>
                <a:gd name="T102" fmla="+- 0 2297 1517"/>
                <a:gd name="T103" fmla="*/ 2297 h 2200"/>
                <a:gd name="T104" fmla="+- 0 4388 2200"/>
                <a:gd name="T105" fmla="*/ T104 w 2473"/>
                <a:gd name="T106" fmla="+- 0 1917 1517"/>
                <a:gd name="T107" fmla="*/ 1917 h 2200"/>
                <a:gd name="T108" fmla="+- 0 4023 2200"/>
                <a:gd name="T109" fmla="*/ T108 w 2473"/>
                <a:gd name="T110" fmla="+- 0 1657 1517"/>
                <a:gd name="T111" fmla="*/ 1657 h 2200"/>
                <a:gd name="T112" fmla="+- 0 3377 2200"/>
                <a:gd name="T113" fmla="*/ T112 w 2473"/>
                <a:gd name="T114" fmla="+- 0 3617 1517"/>
                <a:gd name="T115" fmla="*/ 3617 h 2200"/>
                <a:gd name="T116" fmla="+- 0 3613 2200"/>
                <a:gd name="T117" fmla="*/ T116 w 2473"/>
                <a:gd name="T118" fmla="+- 0 3637 1517"/>
                <a:gd name="T119" fmla="*/ 3637 h 2200"/>
                <a:gd name="T120" fmla="+- 0 2744 2200"/>
                <a:gd name="T121" fmla="*/ T120 w 2473"/>
                <a:gd name="T122" fmla="+- 0 1797 1517"/>
                <a:gd name="T123" fmla="*/ 1797 h 2200"/>
                <a:gd name="T124" fmla="+- 0 2447 2200"/>
                <a:gd name="T125" fmla="*/ T124 w 2473"/>
                <a:gd name="T126" fmla="+- 0 2097 1517"/>
                <a:gd name="T127" fmla="*/ 2097 h 2200"/>
                <a:gd name="T128" fmla="+- 0 2293 2200"/>
                <a:gd name="T129" fmla="*/ T128 w 2473"/>
                <a:gd name="T130" fmla="+- 0 2457 1517"/>
                <a:gd name="T131" fmla="*/ 2457 h 2200"/>
                <a:gd name="T132" fmla="+- 0 2316 2200"/>
                <a:gd name="T133" fmla="*/ T132 w 2473"/>
                <a:gd name="T134" fmla="+- 0 2877 1517"/>
                <a:gd name="T135" fmla="*/ 2877 h 2200"/>
                <a:gd name="T136" fmla="+- 0 2508 2200"/>
                <a:gd name="T137" fmla="*/ T136 w 2473"/>
                <a:gd name="T138" fmla="+- 0 3237 1517"/>
                <a:gd name="T139" fmla="*/ 3237 h 2200"/>
                <a:gd name="T140" fmla="+- 0 2835 2200"/>
                <a:gd name="T141" fmla="*/ T140 w 2473"/>
                <a:gd name="T142" fmla="+- 0 3497 1517"/>
                <a:gd name="T143" fmla="*/ 3497 h 2200"/>
                <a:gd name="T144" fmla="+- 0 2892 2200"/>
                <a:gd name="T145" fmla="*/ T144 w 2473"/>
                <a:gd name="T146" fmla="+- 0 3497 1517"/>
                <a:gd name="T147" fmla="*/ 3497 h 2200"/>
                <a:gd name="T148" fmla="+- 0 2557 2200"/>
                <a:gd name="T149" fmla="*/ T148 w 2473"/>
                <a:gd name="T150" fmla="+- 0 3257 1517"/>
                <a:gd name="T151" fmla="*/ 3257 h 2200"/>
                <a:gd name="T152" fmla="+- 0 2350 2200"/>
                <a:gd name="T153" fmla="*/ T152 w 2473"/>
                <a:gd name="T154" fmla="+- 0 2917 1517"/>
                <a:gd name="T155" fmla="*/ 2917 h 2200"/>
                <a:gd name="T156" fmla="+- 0 2306 2200"/>
                <a:gd name="T157" fmla="*/ T156 w 2473"/>
                <a:gd name="T158" fmla="+- 0 2517 1517"/>
                <a:gd name="T159" fmla="*/ 2517 h 2200"/>
                <a:gd name="T160" fmla="+- 0 2437 2200"/>
                <a:gd name="T161" fmla="*/ T160 w 2473"/>
                <a:gd name="T162" fmla="+- 0 2137 1517"/>
                <a:gd name="T163" fmla="*/ 2137 h 2200"/>
                <a:gd name="T164" fmla="+- 0 2712 2200"/>
                <a:gd name="T165" fmla="*/ T164 w 2473"/>
                <a:gd name="T166" fmla="+- 0 1857 1517"/>
                <a:gd name="T167" fmla="*/ 1857 h 2200"/>
                <a:gd name="T168" fmla="+- 0 3152 2200"/>
                <a:gd name="T169" fmla="*/ T168 w 2473"/>
                <a:gd name="T170" fmla="+- 0 1657 1517"/>
                <a:gd name="T171" fmla="*/ 1657 h 2200"/>
                <a:gd name="T172" fmla="+- 0 3981 2200"/>
                <a:gd name="T173" fmla="*/ T172 w 2473"/>
                <a:gd name="T174" fmla="+- 0 1737 1517"/>
                <a:gd name="T175" fmla="*/ 1737 h 2200"/>
                <a:gd name="T176" fmla="+- 0 4316 2200"/>
                <a:gd name="T177" fmla="*/ T176 w 2473"/>
                <a:gd name="T178" fmla="+- 0 1997 1517"/>
                <a:gd name="T179" fmla="*/ 1997 h 2200"/>
                <a:gd name="T180" fmla="+- 0 4523 2200"/>
                <a:gd name="T181" fmla="*/ T180 w 2473"/>
                <a:gd name="T182" fmla="+- 0 2337 1517"/>
                <a:gd name="T183" fmla="*/ 2337 h 2200"/>
                <a:gd name="T184" fmla="+- 0 4567 2200"/>
                <a:gd name="T185" fmla="*/ T184 w 2473"/>
                <a:gd name="T186" fmla="+- 0 2717 1517"/>
                <a:gd name="T187" fmla="*/ 2717 h 2200"/>
                <a:gd name="T188" fmla="+- 0 4436 2200"/>
                <a:gd name="T189" fmla="*/ T188 w 2473"/>
                <a:gd name="T190" fmla="+- 0 3097 1517"/>
                <a:gd name="T191" fmla="*/ 3097 h 2200"/>
                <a:gd name="T192" fmla="+- 0 4161 2200"/>
                <a:gd name="T193" fmla="*/ T192 w 2473"/>
                <a:gd name="T194" fmla="+- 0 3397 1517"/>
                <a:gd name="T195" fmla="*/ 3397 h 2200"/>
                <a:gd name="T196" fmla="+- 0 3721 2200"/>
                <a:gd name="T197" fmla="*/ T196 w 2473"/>
                <a:gd name="T198" fmla="+- 0 3597 1517"/>
                <a:gd name="T199" fmla="*/ 3597 h 2200"/>
                <a:gd name="T200" fmla="+- 0 4084 2200"/>
                <a:gd name="T201" fmla="*/ T200 w 2473"/>
                <a:gd name="T202" fmla="+- 0 3477 1517"/>
                <a:gd name="T203" fmla="*/ 3477 h 2200"/>
                <a:gd name="T204" fmla="+- 0 4396 2200"/>
                <a:gd name="T205" fmla="*/ T204 w 2473"/>
                <a:gd name="T206" fmla="+- 0 3197 1517"/>
                <a:gd name="T207" fmla="*/ 3197 h 2200"/>
                <a:gd name="T208" fmla="+- 0 4569 2200"/>
                <a:gd name="T209" fmla="*/ T208 w 2473"/>
                <a:gd name="T210" fmla="+- 0 2837 1517"/>
                <a:gd name="T211" fmla="*/ 2837 h 2200"/>
                <a:gd name="T212" fmla="+- 0 4570 2200"/>
                <a:gd name="T213" fmla="*/ T212 w 2473"/>
                <a:gd name="T214" fmla="+- 0 2417 1517"/>
                <a:gd name="T215" fmla="*/ 2417 h 2200"/>
                <a:gd name="T216" fmla="+- 0 4397 2200"/>
                <a:gd name="T217" fmla="*/ T216 w 2473"/>
                <a:gd name="T218" fmla="+- 0 2057 1517"/>
                <a:gd name="T219" fmla="*/ 2057 h 2200"/>
                <a:gd name="T220" fmla="+- 0 4085 2200"/>
                <a:gd name="T221" fmla="*/ T220 w 2473"/>
                <a:gd name="T222" fmla="+- 0 1777 1517"/>
                <a:gd name="T223" fmla="*/ 1777 h 2200"/>
                <a:gd name="T224" fmla="+- 0 3147 2200"/>
                <a:gd name="T225" fmla="*/ T224 w 2473"/>
                <a:gd name="T226" fmla="+- 0 1637 1517"/>
                <a:gd name="T227" fmla="*/ 1637 h 2200"/>
                <a:gd name="T228" fmla="+- 0 3556 2200"/>
                <a:gd name="T229" fmla="*/ T228 w 2473"/>
                <a:gd name="T230" fmla="+- 0 1597 1517"/>
                <a:gd name="T231" fmla="*/ 1597 h 2200"/>
                <a:gd name="T232" fmla="+- 0 3802 2200"/>
                <a:gd name="T233" fmla="*/ T232 w 2473"/>
                <a:gd name="T234" fmla="+- 0 1577 1517"/>
                <a:gd name="T235" fmla="*/ 1577 h 22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2473" h="2200">
                  <a:moveTo>
                    <a:pt x="1486" y="2180"/>
                  </a:moveTo>
                  <a:lnTo>
                    <a:pt x="990" y="2180"/>
                  </a:lnTo>
                  <a:lnTo>
                    <a:pt x="1050" y="2200"/>
                  </a:lnTo>
                  <a:lnTo>
                    <a:pt x="1425" y="2200"/>
                  </a:lnTo>
                  <a:lnTo>
                    <a:pt x="1486" y="2180"/>
                  </a:lnTo>
                  <a:close/>
                  <a:moveTo>
                    <a:pt x="1116" y="60"/>
                  </a:moveTo>
                  <a:lnTo>
                    <a:pt x="812" y="60"/>
                  </a:lnTo>
                  <a:lnTo>
                    <a:pt x="756" y="80"/>
                  </a:lnTo>
                  <a:lnTo>
                    <a:pt x="701" y="120"/>
                  </a:lnTo>
                  <a:lnTo>
                    <a:pt x="648" y="140"/>
                  </a:lnTo>
                  <a:lnTo>
                    <a:pt x="597" y="160"/>
                  </a:lnTo>
                  <a:lnTo>
                    <a:pt x="546" y="180"/>
                  </a:lnTo>
                  <a:lnTo>
                    <a:pt x="498" y="220"/>
                  </a:lnTo>
                  <a:lnTo>
                    <a:pt x="451" y="260"/>
                  </a:lnTo>
                  <a:lnTo>
                    <a:pt x="406" y="280"/>
                  </a:lnTo>
                  <a:lnTo>
                    <a:pt x="363" y="320"/>
                  </a:lnTo>
                  <a:lnTo>
                    <a:pt x="322" y="360"/>
                  </a:lnTo>
                  <a:lnTo>
                    <a:pt x="283" y="400"/>
                  </a:lnTo>
                  <a:lnTo>
                    <a:pt x="247" y="440"/>
                  </a:lnTo>
                  <a:lnTo>
                    <a:pt x="212" y="480"/>
                  </a:lnTo>
                  <a:lnTo>
                    <a:pt x="180" y="540"/>
                  </a:lnTo>
                  <a:lnTo>
                    <a:pt x="150" y="580"/>
                  </a:lnTo>
                  <a:lnTo>
                    <a:pt x="122" y="620"/>
                  </a:lnTo>
                  <a:lnTo>
                    <a:pt x="98" y="680"/>
                  </a:lnTo>
                  <a:lnTo>
                    <a:pt x="75" y="720"/>
                  </a:lnTo>
                  <a:lnTo>
                    <a:pt x="56" y="780"/>
                  </a:lnTo>
                  <a:lnTo>
                    <a:pt x="39" y="840"/>
                  </a:lnTo>
                  <a:lnTo>
                    <a:pt x="25" y="880"/>
                  </a:lnTo>
                  <a:lnTo>
                    <a:pt x="14" y="940"/>
                  </a:lnTo>
                  <a:lnTo>
                    <a:pt x="6" y="1000"/>
                  </a:lnTo>
                  <a:lnTo>
                    <a:pt x="2" y="1060"/>
                  </a:lnTo>
                  <a:lnTo>
                    <a:pt x="0" y="1100"/>
                  </a:lnTo>
                  <a:lnTo>
                    <a:pt x="2" y="1160"/>
                  </a:lnTo>
                  <a:lnTo>
                    <a:pt x="7" y="1220"/>
                  </a:lnTo>
                  <a:lnTo>
                    <a:pt x="15" y="1280"/>
                  </a:lnTo>
                  <a:lnTo>
                    <a:pt x="26" y="1340"/>
                  </a:lnTo>
                  <a:lnTo>
                    <a:pt x="40" y="1380"/>
                  </a:lnTo>
                  <a:lnTo>
                    <a:pt x="57" y="1440"/>
                  </a:lnTo>
                  <a:lnTo>
                    <a:pt x="76" y="1480"/>
                  </a:lnTo>
                  <a:lnTo>
                    <a:pt x="99" y="1540"/>
                  </a:lnTo>
                  <a:lnTo>
                    <a:pt x="124" y="1580"/>
                  </a:lnTo>
                  <a:lnTo>
                    <a:pt x="151" y="1640"/>
                  </a:lnTo>
                  <a:lnTo>
                    <a:pt x="181" y="1680"/>
                  </a:lnTo>
                  <a:lnTo>
                    <a:pt x="214" y="1720"/>
                  </a:lnTo>
                  <a:lnTo>
                    <a:pt x="248" y="1760"/>
                  </a:lnTo>
                  <a:lnTo>
                    <a:pt x="285" y="1820"/>
                  </a:lnTo>
                  <a:lnTo>
                    <a:pt x="324" y="1860"/>
                  </a:lnTo>
                  <a:lnTo>
                    <a:pt x="365" y="1880"/>
                  </a:lnTo>
                  <a:lnTo>
                    <a:pt x="408" y="1920"/>
                  </a:lnTo>
                  <a:lnTo>
                    <a:pt x="453" y="1960"/>
                  </a:lnTo>
                  <a:lnTo>
                    <a:pt x="500" y="2000"/>
                  </a:lnTo>
                  <a:lnTo>
                    <a:pt x="548" y="2020"/>
                  </a:lnTo>
                  <a:lnTo>
                    <a:pt x="599" y="2060"/>
                  </a:lnTo>
                  <a:lnTo>
                    <a:pt x="703" y="2100"/>
                  </a:lnTo>
                  <a:lnTo>
                    <a:pt x="814" y="2140"/>
                  </a:lnTo>
                  <a:lnTo>
                    <a:pt x="930" y="2180"/>
                  </a:lnTo>
                  <a:lnTo>
                    <a:pt x="1545" y="2180"/>
                  </a:lnTo>
                  <a:lnTo>
                    <a:pt x="1604" y="2160"/>
                  </a:lnTo>
                  <a:lnTo>
                    <a:pt x="1236" y="2160"/>
                  </a:lnTo>
                  <a:lnTo>
                    <a:pt x="1176" y="2140"/>
                  </a:lnTo>
                  <a:lnTo>
                    <a:pt x="1057" y="2140"/>
                  </a:lnTo>
                  <a:lnTo>
                    <a:pt x="999" y="2120"/>
                  </a:lnTo>
                  <a:lnTo>
                    <a:pt x="942" y="2120"/>
                  </a:lnTo>
                  <a:lnTo>
                    <a:pt x="832" y="2080"/>
                  </a:lnTo>
                  <a:lnTo>
                    <a:pt x="778" y="2060"/>
                  </a:lnTo>
                  <a:lnTo>
                    <a:pt x="726" y="2040"/>
                  </a:lnTo>
                  <a:lnTo>
                    <a:pt x="626" y="2000"/>
                  </a:lnTo>
                  <a:lnTo>
                    <a:pt x="578" y="1980"/>
                  </a:lnTo>
                  <a:lnTo>
                    <a:pt x="532" y="1940"/>
                  </a:lnTo>
                  <a:lnTo>
                    <a:pt x="488" y="1920"/>
                  </a:lnTo>
                  <a:lnTo>
                    <a:pt x="445" y="1880"/>
                  </a:lnTo>
                  <a:lnTo>
                    <a:pt x="404" y="1840"/>
                  </a:lnTo>
                  <a:lnTo>
                    <a:pt x="365" y="1800"/>
                  </a:lnTo>
                  <a:lnTo>
                    <a:pt x="328" y="1760"/>
                  </a:lnTo>
                  <a:lnTo>
                    <a:pt x="293" y="1720"/>
                  </a:lnTo>
                  <a:lnTo>
                    <a:pt x="260" y="1680"/>
                  </a:lnTo>
                  <a:lnTo>
                    <a:pt x="230" y="1640"/>
                  </a:lnTo>
                  <a:lnTo>
                    <a:pt x="202" y="1600"/>
                  </a:lnTo>
                  <a:lnTo>
                    <a:pt x="176" y="1560"/>
                  </a:lnTo>
                  <a:lnTo>
                    <a:pt x="152" y="1520"/>
                  </a:lnTo>
                  <a:lnTo>
                    <a:pt x="131" y="1460"/>
                  </a:lnTo>
                  <a:lnTo>
                    <a:pt x="113" y="1420"/>
                  </a:lnTo>
                  <a:lnTo>
                    <a:pt x="97" y="1360"/>
                  </a:lnTo>
                  <a:lnTo>
                    <a:pt x="84" y="1320"/>
                  </a:lnTo>
                  <a:lnTo>
                    <a:pt x="73" y="1260"/>
                  </a:lnTo>
                  <a:lnTo>
                    <a:pt x="66" y="1220"/>
                  </a:lnTo>
                  <a:lnTo>
                    <a:pt x="61" y="1160"/>
                  </a:lnTo>
                  <a:lnTo>
                    <a:pt x="60" y="1100"/>
                  </a:lnTo>
                  <a:lnTo>
                    <a:pt x="61" y="1060"/>
                  </a:lnTo>
                  <a:lnTo>
                    <a:pt x="66" y="1000"/>
                  </a:lnTo>
                  <a:lnTo>
                    <a:pt x="74" y="940"/>
                  </a:lnTo>
                  <a:lnTo>
                    <a:pt x="84" y="900"/>
                  </a:lnTo>
                  <a:lnTo>
                    <a:pt x="97" y="840"/>
                  </a:lnTo>
                  <a:lnTo>
                    <a:pt x="113" y="800"/>
                  </a:lnTo>
                  <a:lnTo>
                    <a:pt x="131" y="740"/>
                  </a:lnTo>
                  <a:lnTo>
                    <a:pt x="152" y="700"/>
                  </a:lnTo>
                  <a:lnTo>
                    <a:pt x="176" y="660"/>
                  </a:lnTo>
                  <a:lnTo>
                    <a:pt x="202" y="600"/>
                  </a:lnTo>
                  <a:lnTo>
                    <a:pt x="230" y="560"/>
                  </a:lnTo>
                  <a:lnTo>
                    <a:pt x="261" y="520"/>
                  </a:lnTo>
                  <a:lnTo>
                    <a:pt x="294" y="480"/>
                  </a:lnTo>
                  <a:lnTo>
                    <a:pt x="328" y="440"/>
                  </a:lnTo>
                  <a:lnTo>
                    <a:pt x="365" y="400"/>
                  </a:lnTo>
                  <a:lnTo>
                    <a:pt x="404" y="360"/>
                  </a:lnTo>
                  <a:lnTo>
                    <a:pt x="445" y="340"/>
                  </a:lnTo>
                  <a:lnTo>
                    <a:pt x="488" y="300"/>
                  </a:lnTo>
                  <a:lnTo>
                    <a:pt x="532" y="260"/>
                  </a:lnTo>
                  <a:lnTo>
                    <a:pt x="579" y="240"/>
                  </a:lnTo>
                  <a:lnTo>
                    <a:pt x="626" y="220"/>
                  </a:lnTo>
                  <a:lnTo>
                    <a:pt x="676" y="180"/>
                  </a:lnTo>
                  <a:lnTo>
                    <a:pt x="726" y="160"/>
                  </a:lnTo>
                  <a:lnTo>
                    <a:pt x="778" y="140"/>
                  </a:lnTo>
                  <a:lnTo>
                    <a:pt x="887" y="100"/>
                  </a:lnTo>
                  <a:lnTo>
                    <a:pt x="942" y="100"/>
                  </a:lnTo>
                  <a:lnTo>
                    <a:pt x="999" y="80"/>
                  </a:lnTo>
                  <a:lnTo>
                    <a:pt x="1057" y="80"/>
                  </a:lnTo>
                  <a:lnTo>
                    <a:pt x="1116" y="60"/>
                  </a:lnTo>
                  <a:close/>
                  <a:moveTo>
                    <a:pt x="1659" y="60"/>
                  </a:moveTo>
                  <a:lnTo>
                    <a:pt x="1357" y="60"/>
                  </a:lnTo>
                  <a:lnTo>
                    <a:pt x="1416" y="80"/>
                  </a:lnTo>
                  <a:lnTo>
                    <a:pt x="1474" y="80"/>
                  </a:lnTo>
                  <a:lnTo>
                    <a:pt x="1531" y="100"/>
                  </a:lnTo>
                  <a:lnTo>
                    <a:pt x="1587" y="100"/>
                  </a:lnTo>
                  <a:lnTo>
                    <a:pt x="1642" y="120"/>
                  </a:lnTo>
                  <a:lnTo>
                    <a:pt x="1747" y="160"/>
                  </a:lnTo>
                  <a:lnTo>
                    <a:pt x="1798" y="180"/>
                  </a:lnTo>
                  <a:lnTo>
                    <a:pt x="1847" y="220"/>
                  </a:lnTo>
                  <a:lnTo>
                    <a:pt x="1895" y="240"/>
                  </a:lnTo>
                  <a:lnTo>
                    <a:pt x="1941" y="260"/>
                  </a:lnTo>
                  <a:lnTo>
                    <a:pt x="1986" y="300"/>
                  </a:lnTo>
                  <a:lnTo>
                    <a:pt x="2028" y="340"/>
                  </a:lnTo>
                  <a:lnTo>
                    <a:pt x="2069" y="360"/>
                  </a:lnTo>
                  <a:lnTo>
                    <a:pt x="2108" y="400"/>
                  </a:lnTo>
                  <a:lnTo>
                    <a:pt x="2145" y="440"/>
                  </a:lnTo>
                  <a:lnTo>
                    <a:pt x="2180" y="480"/>
                  </a:lnTo>
                  <a:lnTo>
                    <a:pt x="2213" y="520"/>
                  </a:lnTo>
                  <a:lnTo>
                    <a:pt x="2243" y="560"/>
                  </a:lnTo>
                  <a:lnTo>
                    <a:pt x="2271" y="600"/>
                  </a:lnTo>
                  <a:lnTo>
                    <a:pt x="2297" y="660"/>
                  </a:lnTo>
                  <a:lnTo>
                    <a:pt x="2321" y="700"/>
                  </a:lnTo>
                  <a:lnTo>
                    <a:pt x="2342" y="740"/>
                  </a:lnTo>
                  <a:lnTo>
                    <a:pt x="2360" y="800"/>
                  </a:lnTo>
                  <a:lnTo>
                    <a:pt x="2376" y="840"/>
                  </a:lnTo>
                  <a:lnTo>
                    <a:pt x="2389" y="900"/>
                  </a:lnTo>
                  <a:lnTo>
                    <a:pt x="2400" y="940"/>
                  </a:lnTo>
                  <a:lnTo>
                    <a:pt x="2407" y="1000"/>
                  </a:lnTo>
                  <a:lnTo>
                    <a:pt x="2412" y="1060"/>
                  </a:lnTo>
                  <a:lnTo>
                    <a:pt x="2413" y="1100"/>
                  </a:lnTo>
                  <a:lnTo>
                    <a:pt x="2411" y="1160"/>
                  </a:lnTo>
                  <a:lnTo>
                    <a:pt x="2407" y="1220"/>
                  </a:lnTo>
                  <a:lnTo>
                    <a:pt x="2399" y="1260"/>
                  </a:lnTo>
                  <a:lnTo>
                    <a:pt x="2389" y="1320"/>
                  </a:lnTo>
                  <a:lnTo>
                    <a:pt x="2376" y="1360"/>
                  </a:lnTo>
                  <a:lnTo>
                    <a:pt x="2360" y="1420"/>
                  </a:lnTo>
                  <a:lnTo>
                    <a:pt x="2342" y="1460"/>
                  </a:lnTo>
                  <a:lnTo>
                    <a:pt x="2321" y="1520"/>
                  </a:lnTo>
                  <a:lnTo>
                    <a:pt x="2297" y="1560"/>
                  </a:lnTo>
                  <a:lnTo>
                    <a:pt x="2271" y="1600"/>
                  </a:lnTo>
                  <a:lnTo>
                    <a:pt x="2243" y="1640"/>
                  </a:lnTo>
                  <a:lnTo>
                    <a:pt x="2212" y="1680"/>
                  </a:lnTo>
                  <a:lnTo>
                    <a:pt x="2180" y="1740"/>
                  </a:lnTo>
                  <a:lnTo>
                    <a:pt x="2145" y="1760"/>
                  </a:lnTo>
                  <a:lnTo>
                    <a:pt x="2108" y="1800"/>
                  </a:lnTo>
                  <a:lnTo>
                    <a:pt x="2069" y="1840"/>
                  </a:lnTo>
                  <a:lnTo>
                    <a:pt x="2028" y="1880"/>
                  </a:lnTo>
                  <a:lnTo>
                    <a:pt x="1985" y="1920"/>
                  </a:lnTo>
                  <a:lnTo>
                    <a:pt x="1941" y="1940"/>
                  </a:lnTo>
                  <a:lnTo>
                    <a:pt x="1895" y="1980"/>
                  </a:lnTo>
                  <a:lnTo>
                    <a:pt x="1847" y="2000"/>
                  </a:lnTo>
                  <a:lnTo>
                    <a:pt x="1798" y="2020"/>
                  </a:lnTo>
                  <a:lnTo>
                    <a:pt x="1747" y="2040"/>
                  </a:lnTo>
                  <a:lnTo>
                    <a:pt x="1641" y="2080"/>
                  </a:lnTo>
                  <a:lnTo>
                    <a:pt x="1531" y="2120"/>
                  </a:lnTo>
                  <a:lnTo>
                    <a:pt x="1474" y="2120"/>
                  </a:lnTo>
                  <a:lnTo>
                    <a:pt x="1416" y="2140"/>
                  </a:lnTo>
                  <a:lnTo>
                    <a:pt x="1297" y="2140"/>
                  </a:lnTo>
                  <a:lnTo>
                    <a:pt x="1236" y="2160"/>
                  </a:lnTo>
                  <a:lnTo>
                    <a:pt x="1604" y="2160"/>
                  </a:lnTo>
                  <a:lnTo>
                    <a:pt x="1717" y="2120"/>
                  </a:lnTo>
                  <a:lnTo>
                    <a:pt x="1825" y="2080"/>
                  </a:lnTo>
                  <a:lnTo>
                    <a:pt x="1877" y="2060"/>
                  </a:lnTo>
                  <a:lnTo>
                    <a:pt x="1927" y="2020"/>
                  </a:lnTo>
                  <a:lnTo>
                    <a:pt x="1975" y="2000"/>
                  </a:lnTo>
                  <a:lnTo>
                    <a:pt x="2022" y="1960"/>
                  </a:lnTo>
                  <a:lnTo>
                    <a:pt x="2067" y="1920"/>
                  </a:lnTo>
                  <a:lnTo>
                    <a:pt x="2110" y="1880"/>
                  </a:lnTo>
                  <a:lnTo>
                    <a:pt x="2151" y="1840"/>
                  </a:lnTo>
                  <a:lnTo>
                    <a:pt x="2190" y="1800"/>
                  </a:lnTo>
                  <a:lnTo>
                    <a:pt x="2226" y="1760"/>
                  </a:lnTo>
                  <a:lnTo>
                    <a:pt x="2261" y="1720"/>
                  </a:lnTo>
                  <a:lnTo>
                    <a:pt x="2293" y="1680"/>
                  </a:lnTo>
                  <a:lnTo>
                    <a:pt x="2323" y="1640"/>
                  </a:lnTo>
                  <a:lnTo>
                    <a:pt x="2351" y="1580"/>
                  </a:lnTo>
                  <a:lnTo>
                    <a:pt x="2375" y="1540"/>
                  </a:lnTo>
                  <a:lnTo>
                    <a:pt x="2398" y="1480"/>
                  </a:lnTo>
                  <a:lnTo>
                    <a:pt x="2417" y="1440"/>
                  </a:lnTo>
                  <a:lnTo>
                    <a:pt x="2434" y="1380"/>
                  </a:lnTo>
                  <a:lnTo>
                    <a:pt x="2448" y="1320"/>
                  </a:lnTo>
                  <a:lnTo>
                    <a:pt x="2459" y="1280"/>
                  </a:lnTo>
                  <a:lnTo>
                    <a:pt x="2467" y="1220"/>
                  </a:lnTo>
                  <a:lnTo>
                    <a:pt x="2471" y="1160"/>
                  </a:lnTo>
                  <a:lnTo>
                    <a:pt x="2473" y="1100"/>
                  </a:lnTo>
                  <a:lnTo>
                    <a:pt x="2471" y="1040"/>
                  </a:lnTo>
                  <a:lnTo>
                    <a:pt x="2466" y="1000"/>
                  </a:lnTo>
                  <a:lnTo>
                    <a:pt x="2458" y="940"/>
                  </a:lnTo>
                  <a:lnTo>
                    <a:pt x="2447" y="880"/>
                  </a:lnTo>
                  <a:lnTo>
                    <a:pt x="2433" y="820"/>
                  </a:lnTo>
                  <a:lnTo>
                    <a:pt x="2416" y="780"/>
                  </a:lnTo>
                  <a:lnTo>
                    <a:pt x="2397" y="720"/>
                  </a:lnTo>
                  <a:lnTo>
                    <a:pt x="2374" y="680"/>
                  </a:lnTo>
                  <a:lnTo>
                    <a:pt x="2349" y="620"/>
                  </a:lnTo>
                  <a:lnTo>
                    <a:pt x="2322" y="580"/>
                  </a:lnTo>
                  <a:lnTo>
                    <a:pt x="2292" y="540"/>
                  </a:lnTo>
                  <a:lnTo>
                    <a:pt x="2259" y="480"/>
                  </a:lnTo>
                  <a:lnTo>
                    <a:pt x="2225" y="440"/>
                  </a:lnTo>
                  <a:lnTo>
                    <a:pt x="2188" y="400"/>
                  </a:lnTo>
                  <a:lnTo>
                    <a:pt x="2149" y="360"/>
                  </a:lnTo>
                  <a:lnTo>
                    <a:pt x="2108" y="320"/>
                  </a:lnTo>
                  <a:lnTo>
                    <a:pt x="2065" y="280"/>
                  </a:lnTo>
                  <a:lnTo>
                    <a:pt x="2020" y="260"/>
                  </a:lnTo>
                  <a:lnTo>
                    <a:pt x="1973" y="220"/>
                  </a:lnTo>
                  <a:lnTo>
                    <a:pt x="1925" y="180"/>
                  </a:lnTo>
                  <a:lnTo>
                    <a:pt x="1874" y="160"/>
                  </a:lnTo>
                  <a:lnTo>
                    <a:pt x="1823" y="140"/>
                  </a:lnTo>
                  <a:lnTo>
                    <a:pt x="1770" y="100"/>
                  </a:lnTo>
                  <a:lnTo>
                    <a:pt x="1715" y="80"/>
                  </a:lnTo>
                  <a:lnTo>
                    <a:pt x="1659" y="60"/>
                  </a:lnTo>
                  <a:close/>
                  <a:moveTo>
                    <a:pt x="1296" y="2120"/>
                  </a:moveTo>
                  <a:lnTo>
                    <a:pt x="1176" y="2120"/>
                  </a:lnTo>
                  <a:lnTo>
                    <a:pt x="1236" y="2140"/>
                  </a:lnTo>
                  <a:lnTo>
                    <a:pt x="1296" y="2120"/>
                  </a:lnTo>
                  <a:close/>
                  <a:moveTo>
                    <a:pt x="1177" y="2100"/>
                  </a:moveTo>
                  <a:lnTo>
                    <a:pt x="1002" y="2100"/>
                  </a:lnTo>
                  <a:lnTo>
                    <a:pt x="1059" y="2120"/>
                  </a:lnTo>
                  <a:lnTo>
                    <a:pt x="1235" y="2120"/>
                  </a:lnTo>
                  <a:lnTo>
                    <a:pt x="1177" y="2100"/>
                  </a:lnTo>
                  <a:close/>
                  <a:moveTo>
                    <a:pt x="1470" y="2100"/>
                  </a:moveTo>
                  <a:lnTo>
                    <a:pt x="1294" y="2100"/>
                  </a:lnTo>
                  <a:lnTo>
                    <a:pt x="1235" y="2120"/>
                  </a:lnTo>
                  <a:lnTo>
                    <a:pt x="1413" y="2120"/>
                  </a:lnTo>
                  <a:lnTo>
                    <a:pt x="1470" y="2100"/>
                  </a:lnTo>
                  <a:close/>
                  <a:moveTo>
                    <a:pt x="1007" y="120"/>
                  </a:moveTo>
                  <a:lnTo>
                    <a:pt x="892" y="120"/>
                  </a:lnTo>
                  <a:lnTo>
                    <a:pt x="786" y="160"/>
                  </a:lnTo>
                  <a:lnTo>
                    <a:pt x="685" y="200"/>
                  </a:lnTo>
                  <a:lnTo>
                    <a:pt x="636" y="240"/>
                  </a:lnTo>
                  <a:lnTo>
                    <a:pt x="589" y="260"/>
                  </a:lnTo>
                  <a:lnTo>
                    <a:pt x="544" y="280"/>
                  </a:lnTo>
                  <a:lnTo>
                    <a:pt x="500" y="320"/>
                  </a:lnTo>
                  <a:lnTo>
                    <a:pt x="458" y="340"/>
                  </a:lnTo>
                  <a:lnTo>
                    <a:pt x="418" y="380"/>
                  </a:lnTo>
                  <a:lnTo>
                    <a:pt x="380" y="420"/>
                  </a:lnTo>
                  <a:lnTo>
                    <a:pt x="343" y="460"/>
                  </a:lnTo>
                  <a:lnTo>
                    <a:pt x="309" y="500"/>
                  </a:lnTo>
                  <a:lnTo>
                    <a:pt x="277" y="540"/>
                  </a:lnTo>
                  <a:lnTo>
                    <a:pt x="247" y="580"/>
                  </a:lnTo>
                  <a:lnTo>
                    <a:pt x="219" y="620"/>
                  </a:lnTo>
                  <a:lnTo>
                    <a:pt x="194" y="660"/>
                  </a:lnTo>
                  <a:lnTo>
                    <a:pt x="171" y="700"/>
                  </a:lnTo>
                  <a:lnTo>
                    <a:pt x="150" y="760"/>
                  </a:lnTo>
                  <a:lnTo>
                    <a:pt x="132" y="800"/>
                  </a:lnTo>
                  <a:lnTo>
                    <a:pt x="116" y="860"/>
                  </a:lnTo>
                  <a:lnTo>
                    <a:pt x="104" y="900"/>
                  </a:lnTo>
                  <a:lnTo>
                    <a:pt x="93" y="940"/>
                  </a:lnTo>
                  <a:lnTo>
                    <a:pt x="86" y="1000"/>
                  </a:lnTo>
                  <a:lnTo>
                    <a:pt x="81" y="1060"/>
                  </a:lnTo>
                  <a:lnTo>
                    <a:pt x="80" y="1100"/>
                  </a:lnTo>
                  <a:lnTo>
                    <a:pt x="81" y="1160"/>
                  </a:lnTo>
                  <a:lnTo>
                    <a:pt x="86" y="1200"/>
                  </a:lnTo>
                  <a:lnTo>
                    <a:pt x="93" y="1260"/>
                  </a:lnTo>
                  <a:lnTo>
                    <a:pt x="103" y="1320"/>
                  </a:lnTo>
                  <a:lnTo>
                    <a:pt x="116" y="1360"/>
                  </a:lnTo>
                  <a:lnTo>
                    <a:pt x="131" y="1400"/>
                  </a:lnTo>
                  <a:lnTo>
                    <a:pt x="149" y="1460"/>
                  </a:lnTo>
                  <a:lnTo>
                    <a:pt x="170" y="1500"/>
                  </a:lnTo>
                  <a:lnTo>
                    <a:pt x="193" y="1540"/>
                  </a:lnTo>
                  <a:lnTo>
                    <a:pt x="218" y="1600"/>
                  </a:lnTo>
                  <a:lnTo>
                    <a:pt x="246" y="1640"/>
                  </a:lnTo>
                  <a:lnTo>
                    <a:pt x="276" y="1680"/>
                  </a:lnTo>
                  <a:lnTo>
                    <a:pt x="308" y="1720"/>
                  </a:lnTo>
                  <a:lnTo>
                    <a:pt x="342" y="1760"/>
                  </a:lnTo>
                  <a:lnTo>
                    <a:pt x="379" y="1800"/>
                  </a:lnTo>
                  <a:lnTo>
                    <a:pt x="417" y="1820"/>
                  </a:lnTo>
                  <a:lnTo>
                    <a:pt x="457" y="1860"/>
                  </a:lnTo>
                  <a:lnTo>
                    <a:pt x="499" y="1900"/>
                  </a:lnTo>
                  <a:lnTo>
                    <a:pt x="543" y="1920"/>
                  </a:lnTo>
                  <a:lnTo>
                    <a:pt x="588" y="1960"/>
                  </a:lnTo>
                  <a:lnTo>
                    <a:pt x="635" y="1980"/>
                  </a:lnTo>
                  <a:lnTo>
                    <a:pt x="683" y="2000"/>
                  </a:lnTo>
                  <a:lnTo>
                    <a:pt x="784" y="2040"/>
                  </a:lnTo>
                  <a:lnTo>
                    <a:pt x="946" y="2100"/>
                  </a:lnTo>
                  <a:lnTo>
                    <a:pt x="1061" y="2100"/>
                  </a:lnTo>
                  <a:lnTo>
                    <a:pt x="1005" y="2080"/>
                  </a:lnTo>
                  <a:lnTo>
                    <a:pt x="950" y="2080"/>
                  </a:lnTo>
                  <a:lnTo>
                    <a:pt x="791" y="2020"/>
                  </a:lnTo>
                  <a:lnTo>
                    <a:pt x="692" y="1980"/>
                  </a:lnTo>
                  <a:lnTo>
                    <a:pt x="644" y="1960"/>
                  </a:lnTo>
                  <a:lnTo>
                    <a:pt x="598" y="1940"/>
                  </a:lnTo>
                  <a:lnTo>
                    <a:pt x="553" y="1900"/>
                  </a:lnTo>
                  <a:lnTo>
                    <a:pt x="510" y="1880"/>
                  </a:lnTo>
                  <a:lnTo>
                    <a:pt x="469" y="1840"/>
                  </a:lnTo>
                  <a:lnTo>
                    <a:pt x="430" y="1820"/>
                  </a:lnTo>
                  <a:lnTo>
                    <a:pt x="392" y="1780"/>
                  </a:lnTo>
                  <a:lnTo>
                    <a:pt x="357" y="1740"/>
                  </a:lnTo>
                  <a:lnTo>
                    <a:pt x="323" y="1700"/>
                  </a:lnTo>
                  <a:lnTo>
                    <a:pt x="292" y="1660"/>
                  </a:lnTo>
                  <a:lnTo>
                    <a:pt x="262" y="1620"/>
                  </a:lnTo>
                  <a:lnTo>
                    <a:pt x="235" y="1580"/>
                  </a:lnTo>
                  <a:lnTo>
                    <a:pt x="210" y="1540"/>
                  </a:lnTo>
                  <a:lnTo>
                    <a:pt x="188" y="1500"/>
                  </a:lnTo>
                  <a:lnTo>
                    <a:pt x="168" y="1440"/>
                  </a:lnTo>
                  <a:lnTo>
                    <a:pt x="150" y="1400"/>
                  </a:lnTo>
                  <a:lnTo>
                    <a:pt x="135" y="1360"/>
                  </a:lnTo>
                  <a:lnTo>
                    <a:pt x="123" y="1300"/>
                  </a:lnTo>
                  <a:lnTo>
                    <a:pt x="113" y="1260"/>
                  </a:lnTo>
                  <a:lnTo>
                    <a:pt x="106" y="1200"/>
                  </a:lnTo>
                  <a:lnTo>
                    <a:pt x="101" y="1160"/>
                  </a:lnTo>
                  <a:lnTo>
                    <a:pt x="100" y="1100"/>
                  </a:lnTo>
                  <a:lnTo>
                    <a:pt x="101" y="1060"/>
                  </a:lnTo>
                  <a:lnTo>
                    <a:pt x="106" y="1000"/>
                  </a:lnTo>
                  <a:lnTo>
                    <a:pt x="113" y="960"/>
                  </a:lnTo>
                  <a:lnTo>
                    <a:pt x="123" y="900"/>
                  </a:lnTo>
                  <a:lnTo>
                    <a:pt x="136" y="860"/>
                  </a:lnTo>
                  <a:lnTo>
                    <a:pt x="151" y="800"/>
                  </a:lnTo>
                  <a:lnTo>
                    <a:pt x="169" y="760"/>
                  </a:lnTo>
                  <a:lnTo>
                    <a:pt x="189" y="720"/>
                  </a:lnTo>
                  <a:lnTo>
                    <a:pt x="212" y="680"/>
                  </a:lnTo>
                  <a:lnTo>
                    <a:pt x="237" y="620"/>
                  </a:lnTo>
                  <a:lnTo>
                    <a:pt x="264" y="580"/>
                  </a:lnTo>
                  <a:lnTo>
                    <a:pt x="293" y="540"/>
                  </a:lnTo>
                  <a:lnTo>
                    <a:pt x="325" y="500"/>
                  </a:lnTo>
                  <a:lnTo>
                    <a:pt x="358" y="460"/>
                  </a:lnTo>
                  <a:lnTo>
                    <a:pt x="394" y="440"/>
                  </a:lnTo>
                  <a:lnTo>
                    <a:pt x="432" y="400"/>
                  </a:lnTo>
                  <a:lnTo>
                    <a:pt x="471" y="360"/>
                  </a:lnTo>
                  <a:lnTo>
                    <a:pt x="512" y="340"/>
                  </a:lnTo>
                  <a:lnTo>
                    <a:pt x="555" y="300"/>
                  </a:lnTo>
                  <a:lnTo>
                    <a:pt x="600" y="280"/>
                  </a:lnTo>
                  <a:lnTo>
                    <a:pt x="646" y="240"/>
                  </a:lnTo>
                  <a:lnTo>
                    <a:pt x="694" y="220"/>
                  </a:lnTo>
                  <a:lnTo>
                    <a:pt x="743" y="200"/>
                  </a:lnTo>
                  <a:lnTo>
                    <a:pt x="845" y="160"/>
                  </a:lnTo>
                  <a:lnTo>
                    <a:pt x="898" y="140"/>
                  </a:lnTo>
                  <a:lnTo>
                    <a:pt x="952" y="140"/>
                  </a:lnTo>
                  <a:lnTo>
                    <a:pt x="1007" y="120"/>
                  </a:lnTo>
                  <a:close/>
                  <a:moveTo>
                    <a:pt x="1582" y="120"/>
                  </a:moveTo>
                  <a:lnTo>
                    <a:pt x="1468" y="120"/>
                  </a:lnTo>
                  <a:lnTo>
                    <a:pt x="1523" y="140"/>
                  </a:lnTo>
                  <a:lnTo>
                    <a:pt x="1577" y="140"/>
                  </a:lnTo>
                  <a:lnTo>
                    <a:pt x="1630" y="160"/>
                  </a:lnTo>
                  <a:lnTo>
                    <a:pt x="1682" y="180"/>
                  </a:lnTo>
                  <a:lnTo>
                    <a:pt x="1781" y="220"/>
                  </a:lnTo>
                  <a:lnTo>
                    <a:pt x="1829" y="240"/>
                  </a:lnTo>
                  <a:lnTo>
                    <a:pt x="1875" y="280"/>
                  </a:lnTo>
                  <a:lnTo>
                    <a:pt x="1920" y="300"/>
                  </a:lnTo>
                  <a:lnTo>
                    <a:pt x="1963" y="340"/>
                  </a:lnTo>
                  <a:lnTo>
                    <a:pt x="2004" y="360"/>
                  </a:lnTo>
                  <a:lnTo>
                    <a:pt x="2043" y="400"/>
                  </a:lnTo>
                  <a:lnTo>
                    <a:pt x="2081" y="440"/>
                  </a:lnTo>
                  <a:lnTo>
                    <a:pt x="2116" y="480"/>
                  </a:lnTo>
                  <a:lnTo>
                    <a:pt x="2150" y="500"/>
                  </a:lnTo>
                  <a:lnTo>
                    <a:pt x="2181" y="540"/>
                  </a:lnTo>
                  <a:lnTo>
                    <a:pt x="2211" y="580"/>
                  </a:lnTo>
                  <a:lnTo>
                    <a:pt x="2238" y="640"/>
                  </a:lnTo>
                  <a:lnTo>
                    <a:pt x="2263" y="680"/>
                  </a:lnTo>
                  <a:lnTo>
                    <a:pt x="2285" y="720"/>
                  </a:lnTo>
                  <a:lnTo>
                    <a:pt x="2305" y="760"/>
                  </a:lnTo>
                  <a:lnTo>
                    <a:pt x="2323" y="820"/>
                  </a:lnTo>
                  <a:lnTo>
                    <a:pt x="2338" y="860"/>
                  </a:lnTo>
                  <a:lnTo>
                    <a:pt x="2350" y="900"/>
                  </a:lnTo>
                  <a:lnTo>
                    <a:pt x="2360" y="960"/>
                  </a:lnTo>
                  <a:lnTo>
                    <a:pt x="2367" y="1000"/>
                  </a:lnTo>
                  <a:lnTo>
                    <a:pt x="2372" y="1060"/>
                  </a:lnTo>
                  <a:lnTo>
                    <a:pt x="2373" y="1100"/>
                  </a:lnTo>
                  <a:lnTo>
                    <a:pt x="2371" y="1160"/>
                  </a:lnTo>
                  <a:lnTo>
                    <a:pt x="2367" y="1200"/>
                  </a:lnTo>
                  <a:lnTo>
                    <a:pt x="2360" y="1260"/>
                  </a:lnTo>
                  <a:lnTo>
                    <a:pt x="2350" y="1300"/>
                  </a:lnTo>
                  <a:lnTo>
                    <a:pt x="2337" y="1360"/>
                  </a:lnTo>
                  <a:lnTo>
                    <a:pt x="2322" y="1400"/>
                  </a:lnTo>
                  <a:lnTo>
                    <a:pt x="2304" y="1460"/>
                  </a:lnTo>
                  <a:lnTo>
                    <a:pt x="2284" y="1500"/>
                  </a:lnTo>
                  <a:lnTo>
                    <a:pt x="2261" y="1540"/>
                  </a:lnTo>
                  <a:lnTo>
                    <a:pt x="2236" y="1580"/>
                  </a:lnTo>
                  <a:lnTo>
                    <a:pt x="2209" y="1620"/>
                  </a:lnTo>
                  <a:lnTo>
                    <a:pt x="2180" y="1660"/>
                  </a:lnTo>
                  <a:lnTo>
                    <a:pt x="2148" y="1700"/>
                  </a:lnTo>
                  <a:lnTo>
                    <a:pt x="2115" y="1740"/>
                  </a:lnTo>
                  <a:lnTo>
                    <a:pt x="2079" y="1780"/>
                  </a:lnTo>
                  <a:lnTo>
                    <a:pt x="2041" y="1820"/>
                  </a:lnTo>
                  <a:lnTo>
                    <a:pt x="2002" y="1840"/>
                  </a:lnTo>
                  <a:lnTo>
                    <a:pt x="1961" y="1880"/>
                  </a:lnTo>
                  <a:lnTo>
                    <a:pt x="1918" y="1900"/>
                  </a:lnTo>
                  <a:lnTo>
                    <a:pt x="1873" y="1940"/>
                  </a:lnTo>
                  <a:lnTo>
                    <a:pt x="1827" y="1960"/>
                  </a:lnTo>
                  <a:lnTo>
                    <a:pt x="1779" y="1980"/>
                  </a:lnTo>
                  <a:lnTo>
                    <a:pt x="1730" y="2020"/>
                  </a:lnTo>
                  <a:lnTo>
                    <a:pt x="1680" y="2040"/>
                  </a:lnTo>
                  <a:lnTo>
                    <a:pt x="1628" y="2040"/>
                  </a:lnTo>
                  <a:lnTo>
                    <a:pt x="1521" y="2080"/>
                  </a:lnTo>
                  <a:lnTo>
                    <a:pt x="1466" y="2080"/>
                  </a:lnTo>
                  <a:lnTo>
                    <a:pt x="1409" y="2100"/>
                  </a:lnTo>
                  <a:lnTo>
                    <a:pt x="1526" y="2100"/>
                  </a:lnTo>
                  <a:lnTo>
                    <a:pt x="1635" y="2060"/>
                  </a:lnTo>
                  <a:lnTo>
                    <a:pt x="1687" y="2040"/>
                  </a:lnTo>
                  <a:lnTo>
                    <a:pt x="1789" y="2000"/>
                  </a:lnTo>
                  <a:lnTo>
                    <a:pt x="1837" y="1980"/>
                  </a:lnTo>
                  <a:lnTo>
                    <a:pt x="1884" y="1960"/>
                  </a:lnTo>
                  <a:lnTo>
                    <a:pt x="1929" y="1920"/>
                  </a:lnTo>
                  <a:lnTo>
                    <a:pt x="1973" y="1900"/>
                  </a:lnTo>
                  <a:lnTo>
                    <a:pt x="2015" y="1860"/>
                  </a:lnTo>
                  <a:lnTo>
                    <a:pt x="2055" y="1820"/>
                  </a:lnTo>
                  <a:lnTo>
                    <a:pt x="2093" y="1800"/>
                  </a:lnTo>
                  <a:lnTo>
                    <a:pt x="2130" y="1760"/>
                  </a:lnTo>
                  <a:lnTo>
                    <a:pt x="2164" y="1720"/>
                  </a:lnTo>
                  <a:lnTo>
                    <a:pt x="2196" y="1680"/>
                  </a:lnTo>
                  <a:lnTo>
                    <a:pt x="2226" y="1640"/>
                  </a:lnTo>
                  <a:lnTo>
                    <a:pt x="2254" y="1600"/>
                  </a:lnTo>
                  <a:lnTo>
                    <a:pt x="2279" y="1540"/>
                  </a:lnTo>
                  <a:lnTo>
                    <a:pt x="2302" y="1500"/>
                  </a:lnTo>
                  <a:lnTo>
                    <a:pt x="2323" y="1460"/>
                  </a:lnTo>
                  <a:lnTo>
                    <a:pt x="2341" y="1420"/>
                  </a:lnTo>
                  <a:lnTo>
                    <a:pt x="2357" y="1360"/>
                  </a:lnTo>
                  <a:lnTo>
                    <a:pt x="2369" y="1320"/>
                  </a:lnTo>
                  <a:lnTo>
                    <a:pt x="2380" y="1260"/>
                  </a:lnTo>
                  <a:lnTo>
                    <a:pt x="2387" y="1220"/>
                  </a:lnTo>
                  <a:lnTo>
                    <a:pt x="2391" y="1160"/>
                  </a:lnTo>
                  <a:lnTo>
                    <a:pt x="2393" y="1100"/>
                  </a:lnTo>
                  <a:lnTo>
                    <a:pt x="2392" y="1060"/>
                  </a:lnTo>
                  <a:lnTo>
                    <a:pt x="2387" y="1000"/>
                  </a:lnTo>
                  <a:lnTo>
                    <a:pt x="2380" y="960"/>
                  </a:lnTo>
                  <a:lnTo>
                    <a:pt x="2370" y="900"/>
                  </a:lnTo>
                  <a:lnTo>
                    <a:pt x="2357" y="860"/>
                  </a:lnTo>
                  <a:lnTo>
                    <a:pt x="2342" y="800"/>
                  </a:lnTo>
                  <a:lnTo>
                    <a:pt x="2324" y="760"/>
                  </a:lnTo>
                  <a:lnTo>
                    <a:pt x="2303" y="700"/>
                  </a:lnTo>
                  <a:lnTo>
                    <a:pt x="2280" y="660"/>
                  </a:lnTo>
                  <a:lnTo>
                    <a:pt x="2255" y="620"/>
                  </a:lnTo>
                  <a:lnTo>
                    <a:pt x="2227" y="580"/>
                  </a:lnTo>
                  <a:lnTo>
                    <a:pt x="2197" y="540"/>
                  </a:lnTo>
                  <a:lnTo>
                    <a:pt x="2165" y="500"/>
                  </a:lnTo>
                  <a:lnTo>
                    <a:pt x="2131" y="460"/>
                  </a:lnTo>
                  <a:lnTo>
                    <a:pt x="2094" y="420"/>
                  </a:lnTo>
                  <a:lnTo>
                    <a:pt x="2056" y="380"/>
                  </a:lnTo>
                  <a:lnTo>
                    <a:pt x="2016" y="340"/>
                  </a:lnTo>
                  <a:lnTo>
                    <a:pt x="1974" y="320"/>
                  </a:lnTo>
                  <a:lnTo>
                    <a:pt x="1930" y="280"/>
                  </a:lnTo>
                  <a:lnTo>
                    <a:pt x="1885" y="260"/>
                  </a:lnTo>
                  <a:lnTo>
                    <a:pt x="1838" y="240"/>
                  </a:lnTo>
                  <a:lnTo>
                    <a:pt x="1790" y="200"/>
                  </a:lnTo>
                  <a:lnTo>
                    <a:pt x="1688" y="160"/>
                  </a:lnTo>
                  <a:lnTo>
                    <a:pt x="1636" y="140"/>
                  </a:lnTo>
                  <a:lnTo>
                    <a:pt x="1582" y="120"/>
                  </a:lnTo>
                  <a:close/>
                  <a:moveTo>
                    <a:pt x="1121" y="100"/>
                  </a:moveTo>
                  <a:lnTo>
                    <a:pt x="1003" y="100"/>
                  </a:lnTo>
                  <a:lnTo>
                    <a:pt x="947" y="120"/>
                  </a:lnTo>
                  <a:lnTo>
                    <a:pt x="1064" y="120"/>
                  </a:lnTo>
                  <a:lnTo>
                    <a:pt x="1121" y="100"/>
                  </a:lnTo>
                  <a:close/>
                  <a:moveTo>
                    <a:pt x="1471" y="100"/>
                  </a:moveTo>
                  <a:lnTo>
                    <a:pt x="1354" y="100"/>
                  </a:lnTo>
                  <a:lnTo>
                    <a:pt x="1411" y="120"/>
                  </a:lnTo>
                  <a:lnTo>
                    <a:pt x="1527" y="120"/>
                  </a:lnTo>
                  <a:lnTo>
                    <a:pt x="1471" y="100"/>
                  </a:lnTo>
                  <a:close/>
                  <a:moveTo>
                    <a:pt x="1356" y="80"/>
                  </a:moveTo>
                  <a:lnTo>
                    <a:pt x="1119" y="80"/>
                  </a:lnTo>
                  <a:lnTo>
                    <a:pt x="1061" y="100"/>
                  </a:lnTo>
                  <a:lnTo>
                    <a:pt x="1414" y="100"/>
                  </a:lnTo>
                  <a:lnTo>
                    <a:pt x="1356" y="80"/>
                  </a:lnTo>
                  <a:close/>
                  <a:moveTo>
                    <a:pt x="1483" y="20"/>
                  </a:moveTo>
                  <a:lnTo>
                    <a:pt x="987" y="20"/>
                  </a:lnTo>
                  <a:lnTo>
                    <a:pt x="869" y="60"/>
                  </a:lnTo>
                  <a:lnTo>
                    <a:pt x="1602" y="60"/>
                  </a:lnTo>
                  <a:lnTo>
                    <a:pt x="1483" y="20"/>
                  </a:lnTo>
                  <a:close/>
                  <a:moveTo>
                    <a:pt x="1361" y="0"/>
                  </a:moveTo>
                  <a:lnTo>
                    <a:pt x="1109" y="0"/>
                  </a:lnTo>
                  <a:lnTo>
                    <a:pt x="1048" y="20"/>
                  </a:lnTo>
                  <a:lnTo>
                    <a:pt x="1423" y="20"/>
                  </a:lnTo>
                  <a:lnTo>
                    <a:pt x="1361" y="0"/>
                  </a:lnTo>
                  <a:close/>
                </a:path>
              </a:pathLst>
            </a:custGeom>
            <a:solidFill>
              <a:srgbClr val="9BBA5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8" name="Freeform 141"/>
            <p:cNvSpPr>
              <a:spLocks/>
            </p:cNvSpPr>
            <p:nvPr/>
          </p:nvSpPr>
          <p:spPr bwMode="auto">
            <a:xfrm>
              <a:off x="4795" y="285"/>
              <a:ext cx="2374" cy="2108"/>
            </a:xfrm>
            <a:custGeom>
              <a:avLst/>
              <a:gdLst>
                <a:gd name="T0" fmla="+- 0 5901 4795"/>
                <a:gd name="T1" fmla="*/ T0 w 2374"/>
                <a:gd name="T2" fmla="+- 0 288 286"/>
                <a:gd name="T3" fmla="*/ 288 h 2108"/>
                <a:gd name="T4" fmla="+- 0 5743 4795"/>
                <a:gd name="T5" fmla="*/ T4 w 2374"/>
                <a:gd name="T6" fmla="+- 0 307 286"/>
                <a:gd name="T7" fmla="*/ 307 h 2108"/>
                <a:gd name="T8" fmla="+- 0 5592 4795"/>
                <a:gd name="T9" fmla="*/ T8 w 2374"/>
                <a:gd name="T10" fmla="+- 0 344 286"/>
                <a:gd name="T11" fmla="*/ 344 h 2108"/>
                <a:gd name="T12" fmla="+- 0 5450 4795"/>
                <a:gd name="T13" fmla="*/ T12 w 2374"/>
                <a:gd name="T14" fmla="+- 0 397 286"/>
                <a:gd name="T15" fmla="*/ 397 h 2108"/>
                <a:gd name="T16" fmla="+- 0 5318 4795"/>
                <a:gd name="T17" fmla="*/ T16 w 2374"/>
                <a:gd name="T18" fmla="+- 0 466 286"/>
                <a:gd name="T19" fmla="*/ 466 h 2108"/>
                <a:gd name="T20" fmla="+- 0 5198 4795"/>
                <a:gd name="T21" fmla="*/ T20 w 2374"/>
                <a:gd name="T22" fmla="+- 0 548 286"/>
                <a:gd name="T23" fmla="*/ 548 h 2108"/>
                <a:gd name="T24" fmla="+- 0 5091 4795"/>
                <a:gd name="T25" fmla="*/ T24 w 2374"/>
                <a:gd name="T26" fmla="+- 0 643 286"/>
                <a:gd name="T27" fmla="*/ 643 h 2108"/>
                <a:gd name="T28" fmla="+- 0 4998 4795"/>
                <a:gd name="T29" fmla="*/ T28 w 2374"/>
                <a:gd name="T30" fmla="+- 0 750 286"/>
                <a:gd name="T31" fmla="*/ 750 h 2108"/>
                <a:gd name="T32" fmla="+- 0 4921 4795"/>
                <a:gd name="T33" fmla="*/ T32 w 2374"/>
                <a:gd name="T34" fmla="+- 0 867 286"/>
                <a:gd name="T35" fmla="*/ 867 h 2108"/>
                <a:gd name="T36" fmla="+- 0 4861 4795"/>
                <a:gd name="T37" fmla="*/ T36 w 2374"/>
                <a:gd name="T38" fmla="+- 0 993 286"/>
                <a:gd name="T39" fmla="*/ 993 h 2108"/>
                <a:gd name="T40" fmla="+- 0 4819 4795"/>
                <a:gd name="T41" fmla="*/ T40 w 2374"/>
                <a:gd name="T42" fmla="+- 0 1127 286"/>
                <a:gd name="T43" fmla="*/ 1127 h 2108"/>
                <a:gd name="T44" fmla="+- 0 4798 4795"/>
                <a:gd name="T45" fmla="*/ T44 w 2374"/>
                <a:gd name="T46" fmla="+- 0 1267 286"/>
                <a:gd name="T47" fmla="*/ 1267 h 2108"/>
                <a:gd name="T48" fmla="+- 0 4798 4795"/>
                <a:gd name="T49" fmla="*/ T48 w 2374"/>
                <a:gd name="T50" fmla="+- 0 1412 286"/>
                <a:gd name="T51" fmla="*/ 1412 h 2108"/>
                <a:gd name="T52" fmla="+- 0 4819 4795"/>
                <a:gd name="T53" fmla="*/ T52 w 2374"/>
                <a:gd name="T54" fmla="+- 0 1552 286"/>
                <a:gd name="T55" fmla="*/ 1552 h 2108"/>
                <a:gd name="T56" fmla="+- 0 4861 4795"/>
                <a:gd name="T57" fmla="*/ T56 w 2374"/>
                <a:gd name="T58" fmla="+- 0 1686 286"/>
                <a:gd name="T59" fmla="*/ 1686 h 2108"/>
                <a:gd name="T60" fmla="+- 0 4921 4795"/>
                <a:gd name="T61" fmla="*/ T60 w 2374"/>
                <a:gd name="T62" fmla="+- 0 1812 286"/>
                <a:gd name="T63" fmla="*/ 1812 h 2108"/>
                <a:gd name="T64" fmla="+- 0 4998 4795"/>
                <a:gd name="T65" fmla="*/ T64 w 2374"/>
                <a:gd name="T66" fmla="+- 0 1929 286"/>
                <a:gd name="T67" fmla="*/ 1929 h 2108"/>
                <a:gd name="T68" fmla="+- 0 5091 4795"/>
                <a:gd name="T69" fmla="*/ T68 w 2374"/>
                <a:gd name="T70" fmla="+- 0 2036 286"/>
                <a:gd name="T71" fmla="*/ 2036 h 2108"/>
                <a:gd name="T72" fmla="+- 0 5198 4795"/>
                <a:gd name="T73" fmla="*/ T72 w 2374"/>
                <a:gd name="T74" fmla="+- 0 2131 286"/>
                <a:gd name="T75" fmla="*/ 2131 h 2108"/>
                <a:gd name="T76" fmla="+- 0 5318 4795"/>
                <a:gd name="T77" fmla="*/ T76 w 2374"/>
                <a:gd name="T78" fmla="+- 0 2214 286"/>
                <a:gd name="T79" fmla="*/ 2214 h 2108"/>
                <a:gd name="T80" fmla="+- 0 5450 4795"/>
                <a:gd name="T81" fmla="*/ T80 w 2374"/>
                <a:gd name="T82" fmla="+- 0 2282 286"/>
                <a:gd name="T83" fmla="*/ 2282 h 2108"/>
                <a:gd name="T84" fmla="+- 0 5592 4795"/>
                <a:gd name="T85" fmla="*/ T84 w 2374"/>
                <a:gd name="T86" fmla="+- 0 2335 286"/>
                <a:gd name="T87" fmla="*/ 2335 h 2108"/>
                <a:gd name="T88" fmla="+- 0 5743 4795"/>
                <a:gd name="T89" fmla="*/ T88 w 2374"/>
                <a:gd name="T90" fmla="+- 0 2372 286"/>
                <a:gd name="T91" fmla="*/ 2372 h 2108"/>
                <a:gd name="T92" fmla="+- 0 5901 4795"/>
                <a:gd name="T93" fmla="*/ T92 w 2374"/>
                <a:gd name="T94" fmla="+- 0 2391 286"/>
                <a:gd name="T95" fmla="*/ 2391 h 2108"/>
                <a:gd name="T96" fmla="+- 0 6063 4795"/>
                <a:gd name="T97" fmla="*/ T96 w 2374"/>
                <a:gd name="T98" fmla="+- 0 2391 286"/>
                <a:gd name="T99" fmla="*/ 2391 h 2108"/>
                <a:gd name="T100" fmla="+- 0 6221 4795"/>
                <a:gd name="T101" fmla="*/ T100 w 2374"/>
                <a:gd name="T102" fmla="+- 0 2372 286"/>
                <a:gd name="T103" fmla="*/ 2372 h 2108"/>
                <a:gd name="T104" fmla="+- 0 6372 4795"/>
                <a:gd name="T105" fmla="*/ T104 w 2374"/>
                <a:gd name="T106" fmla="+- 0 2335 286"/>
                <a:gd name="T107" fmla="*/ 2335 h 2108"/>
                <a:gd name="T108" fmla="+- 0 6514 4795"/>
                <a:gd name="T109" fmla="*/ T108 w 2374"/>
                <a:gd name="T110" fmla="+- 0 2282 286"/>
                <a:gd name="T111" fmla="*/ 2282 h 2108"/>
                <a:gd name="T112" fmla="+- 0 6646 4795"/>
                <a:gd name="T113" fmla="*/ T112 w 2374"/>
                <a:gd name="T114" fmla="+- 0 2214 286"/>
                <a:gd name="T115" fmla="*/ 2214 h 2108"/>
                <a:gd name="T116" fmla="+- 0 6766 4795"/>
                <a:gd name="T117" fmla="*/ T116 w 2374"/>
                <a:gd name="T118" fmla="+- 0 2131 286"/>
                <a:gd name="T119" fmla="*/ 2131 h 2108"/>
                <a:gd name="T120" fmla="+- 0 6873 4795"/>
                <a:gd name="T121" fmla="*/ T120 w 2374"/>
                <a:gd name="T122" fmla="+- 0 2036 286"/>
                <a:gd name="T123" fmla="*/ 2036 h 2108"/>
                <a:gd name="T124" fmla="+- 0 6966 4795"/>
                <a:gd name="T125" fmla="*/ T124 w 2374"/>
                <a:gd name="T126" fmla="+- 0 1929 286"/>
                <a:gd name="T127" fmla="*/ 1929 h 2108"/>
                <a:gd name="T128" fmla="+- 0 7043 4795"/>
                <a:gd name="T129" fmla="*/ T128 w 2374"/>
                <a:gd name="T130" fmla="+- 0 1812 286"/>
                <a:gd name="T131" fmla="*/ 1812 h 2108"/>
                <a:gd name="T132" fmla="+- 0 7103 4795"/>
                <a:gd name="T133" fmla="*/ T132 w 2374"/>
                <a:gd name="T134" fmla="+- 0 1686 286"/>
                <a:gd name="T135" fmla="*/ 1686 h 2108"/>
                <a:gd name="T136" fmla="+- 0 7145 4795"/>
                <a:gd name="T137" fmla="*/ T136 w 2374"/>
                <a:gd name="T138" fmla="+- 0 1552 286"/>
                <a:gd name="T139" fmla="*/ 1552 h 2108"/>
                <a:gd name="T140" fmla="+- 0 7166 4795"/>
                <a:gd name="T141" fmla="*/ T140 w 2374"/>
                <a:gd name="T142" fmla="+- 0 1412 286"/>
                <a:gd name="T143" fmla="*/ 1412 h 2108"/>
                <a:gd name="T144" fmla="+- 0 7166 4795"/>
                <a:gd name="T145" fmla="*/ T144 w 2374"/>
                <a:gd name="T146" fmla="+- 0 1267 286"/>
                <a:gd name="T147" fmla="*/ 1267 h 2108"/>
                <a:gd name="T148" fmla="+- 0 7145 4795"/>
                <a:gd name="T149" fmla="*/ T148 w 2374"/>
                <a:gd name="T150" fmla="+- 0 1127 286"/>
                <a:gd name="T151" fmla="*/ 1127 h 2108"/>
                <a:gd name="T152" fmla="+- 0 7103 4795"/>
                <a:gd name="T153" fmla="*/ T152 w 2374"/>
                <a:gd name="T154" fmla="+- 0 993 286"/>
                <a:gd name="T155" fmla="*/ 993 h 2108"/>
                <a:gd name="T156" fmla="+- 0 7043 4795"/>
                <a:gd name="T157" fmla="*/ T156 w 2374"/>
                <a:gd name="T158" fmla="+- 0 867 286"/>
                <a:gd name="T159" fmla="*/ 867 h 2108"/>
                <a:gd name="T160" fmla="+- 0 6966 4795"/>
                <a:gd name="T161" fmla="*/ T160 w 2374"/>
                <a:gd name="T162" fmla="+- 0 750 286"/>
                <a:gd name="T163" fmla="*/ 750 h 2108"/>
                <a:gd name="T164" fmla="+- 0 6873 4795"/>
                <a:gd name="T165" fmla="*/ T164 w 2374"/>
                <a:gd name="T166" fmla="+- 0 643 286"/>
                <a:gd name="T167" fmla="*/ 643 h 2108"/>
                <a:gd name="T168" fmla="+- 0 6766 4795"/>
                <a:gd name="T169" fmla="*/ T168 w 2374"/>
                <a:gd name="T170" fmla="+- 0 548 286"/>
                <a:gd name="T171" fmla="*/ 548 h 2108"/>
                <a:gd name="T172" fmla="+- 0 6646 4795"/>
                <a:gd name="T173" fmla="*/ T172 w 2374"/>
                <a:gd name="T174" fmla="+- 0 466 286"/>
                <a:gd name="T175" fmla="*/ 466 h 2108"/>
                <a:gd name="T176" fmla="+- 0 6514 4795"/>
                <a:gd name="T177" fmla="*/ T176 w 2374"/>
                <a:gd name="T178" fmla="+- 0 397 286"/>
                <a:gd name="T179" fmla="*/ 397 h 2108"/>
                <a:gd name="T180" fmla="+- 0 6372 4795"/>
                <a:gd name="T181" fmla="*/ T180 w 2374"/>
                <a:gd name="T182" fmla="+- 0 344 286"/>
                <a:gd name="T183" fmla="*/ 344 h 2108"/>
                <a:gd name="T184" fmla="+- 0 6221 4795"/>
                <a:gd name="T185" fmla="*/ T184 w 2374"/>
                <a:gd name="T186" fmla="+- 0 307 286"/>
                <a:gd name="T187" fmla="*/ 307 h 2108"/>
                <a:gd name="T188" fmla="+- 0 6063 4795"/>
                <a:gd name="T189" fmla="*/ T188 w 2374"/>
                <a:gd name="T190" fmla="+- 0 288 286"/>
                <a:gd name="T191" fmla="*/ 288 h 21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2374" h="2108">
                  <a:moveTo>
                    <a:pt x="1187" y="0"/>
                  </a:moveTo>
                  <a:lnTo>
                    <a:pt x="1106" y="2"/>
                  </a:lnTo>
                  <a:lnTo>
                    <a:pt x="1026" y="9"/>
                  </a:lnTo>
                  <a:lnTo>
                    <a:pt x="948" y="21"/>
                  </a:lnTo>
                  <a:lnTo>
                    <a:pt x="871" y="37"/>
                  </a:lnTo>
                  <a:lnTo>
                    <a:pt x="797" y="58"/>
                  </a:lnTo>
                  <a:lnTo>
                    <a:pt x="725" y="82"/>
                  </a:lnTo>
                  <a:lnTo>
                    <a:pt x="655" y="111"/>
                  </a:lnTo>
                  <a:lnTo>
                    <a:pt x="588" y="144"/>
                  </a:lnTo>
                  <a:lnTo>
                    <a:pt x="523" y="180"/>
                  </a:lnTo>
                  <a:lnTo>
                    <a:pt x="462" y="219"/>
                  </a:lnTo>
                  <a:lnTo>
                    <a:pt x="403" y="262"/>
                  </a:lnTo>
                  <a:lnTo>
                    <a:pt x="348" y="308"/>
                  </a:lnTo>
                  <a:lnTo>
                    <a:pt x="296" y="357"/>
                  </a:lnTo>
                  <a:lnTo>
                    <a:pt x="247" y="410"/>
                  </a:lnTo>
                  <a:lnTo>
                    <a:pt x="203" y="464"/>
                  </a:lnTo>
                  <a:lnTo>
                    <a:pt x="162" y="522"/>
                  </a:lnTo>
                  <a:lnTo>
                    <a:pt x="126" y="581"/>
                  </a:lnTo>
                  <a:lnTo>
                    <a:pt x="93" y="643"/>
                  </a:lnTo>
                  <a:lnTo>
                    <a:pt x="66" y="707"/>
                  </a:lnTo>
                  <a:lnTo>
                    <a:pt x="42" y="773"/>
                  </a:lnTo>
                  <a:lnTo>
                    <a:pt x="24" y="841"/>
                  </a:lnTo>
                  <a:lnTo>
                    <a:pt x="11" y="911"/>
                  </a:lnTo>
                  <a:lnTo>
                    <a:pt x="3" y="981"/>
                  </a:lnTo>
                  <a:lnTo>
                    <a:pt x="0" y="1054"/>
                  </a:lnTo>
                  <a:lnTo>
                    <a:pt x="3" y="1126"/>
                  </a:lnTo>
                  <a:lnTo>
                    <a:pt x="11" y="1197"/>
                  </a:lnTo>
                  <a:lnTo>
                    <a:pt x="24" y="1266"/>
                  </a:lnTo>
                  <a:lnTo>
                    <a:pt x="42" y="1334"/>
                  </a:lnTo>
                  <a:lnTo>
                    <a:pt x="66" y="1400"/>
                  </a:lnTo>
                  <a:lnTo>
                    <a:pt x="93" y="1464"/>
                  </a:lnTo>
                  <a:lnTo>
                    <a:pt x="126" y="1526"/>
                  </a:lnTo>
                  <a:lnTo>
                    <a:pt x="162" y="1586"/>
                  </a:lnTo>
                  <a:lnTo>
                    <a:pt x="203" y="1643"/>
                  </a:lnTo>
                  <a:lnTo>
                    <a:pt x="247" y="1698"/>
                  </a:lnTo>
                  <a:lnTo>
                    <a:pt x="296" y="1750"/>
                  </a:lnTo>
                  <a:lnTo>
                    <a:pt x="348" y="1799"/>
                  </a:lnTo>
                  <a:lnTo>
                    <a:pt x="403" y="1845"/>
                  </a:lnTo>
                  <a:lnTo>
                    <a:pt x="462" y="1888"/>
                  </a:lnTo>
                  <a:lnTo>
                    <a:pt x="523" y="1928"/>
                  </a:lnTo>
                  <a:lnTo>
                    <a:pt x="588" y="1964"/>
                  </a:lnTo>
                  <a:lnTo>
                    <a:pt x="655" y="1996"/>
                  </a:lnTo>
                  <a:lnTo>
                    <a:pt x="725" y="2025"/>
                  </a:lnTo>
                  <a:lnTo>
                    <a:pt x="797" y="2049"/>
                  </a:lnTo>
                  <a:lnTo>
                    <a:pt x="871" y="2070"/>
                  </a:lnTo>
                  <a:lnTo>
                    <a:pt x="948" y="2086"/>
                  </a:lnTo>
                  <a:lnTo>
                    <a:pt x="1026" y="2098"/>
                  </a:lnTo>
                  <a:lnTo>
                    <a:pt x="1106" y="2105"/>
                  </a:lnTo>
                  <a:lnTo>
                    <a:pt x="1187" y="2108"/>
                  </a:lnTo>
                  <a:lnTo>
                    <a:pt x="1268" y="2105"/>
                  </a:lnTo>
                  <a:lnTo>
                    <a:pt x="1348" y="2098"/>
                  </a:lnTo>
                  <a:lnTo>
                    <a:pt x="1426" y="2086"/>
                  </a:lnTo>
                  <a:lnTo>
                    <a:pt x="1503" y="2070"/>
                  </a:lnTo>
                  <a:lnTo>
                    <a:pt x="1577" y="2049"/>
                  </a:lnTo>
                  <a:lnTo>
                    <a:pt x="1649" y="2025"/>
                  </a:lnTo>
                  <a:lnTo>
                    <a:pt x="1719" y="1996"/>
                  </a:lnTo>
                  <a:lnTo>
                    <a:pt x="1786" y="1964"/>
                  </a:lnTo>
                  <a:lnTo>
                    <a:pt x="1851" y="1928"/>
                  </a:lnTo>
                  <a:lnTo>
                    <a:pt x="1912" y="1888"/>
                  </a:lnTo>
                  <a:lnTo>
                    <a:pt x="1971" y="1845"/>
                  </a:lnTo>
                  <a:lnTo>
                    <a:pt x="2026" y="1799"/>
                  </a:lnTo>
                  <a:lnTo>
                    <a:pt x="2078" y="1750"/>
                  </a:lnTo>
                  <a:lnTo>
                    <a:pt x="2127" y="1698"/>
                  </a:lnTo>
                  <a:lnTo>
                    <a:pt x="2171" y="1643"/>
                  </a:lnTo>
                  <a:lnTo>
                    <a:pt x="2212" y="1586"/>
                  </a:lnTo>
                  <a:lnTo>
                    <a:pt x="2248" y="1526"/>
                  </a:lnTo>
                  <a:lnTo>
                    <a:pt x="2281" y="1464"/>
                  </a:lnTo>
                  <a:lnTo>
                    <a:pt x="2308" y="1400"/>
                  </a:lnTo>
                  <a:lnTo>
                    <a:pt x="2332" y="1334"/>
                  </a:lnTo>
                  <a:lnTo>
                    <a:pt x="2350" y="1266"/>
                  </a:lnTo>
                  <a:lnTo>
                    <a:pt x="2363" y="1197"/>
                  </a:lnTo>
                  <a:lnTo>
                    <a:pt x="2371" y="1126"/>
                  </a:lnTo>
                  <a:lnTo>
                    <a:pt x="2374" y="1054"/>
                  </a:lnTo>
                  <a:lnTo>
                    <a:pt x="2371" y="981"/>
                  </a:lnTo>
                  <a:lnTo>
                    <a:pt x="2363" y="911"/>
                  </a:lnTo>
                  <a:lnTo>
                    <a:pt x="2350" y="841"/>
                  </a:lnTo>
                  <a:lnTo>
                    <a:pt x="2332" y="773"/>
                  </a:lnTo>
                  <a:lnTo>
                    <a:pt x="2308" y="707"/>
                  </a:lnTo>
                  <a:lnTo>
                    <a:pt x="2281" y="643"/>
                  </a:lnTo>
                  <a:lnTo>
                    <a:pt x="2248" y="581"/>
                  </a:lnTo>
                  <a:lnTo>
                    <a:pt x="2212" y="522"/>
                  </a:lnTo>
                  <a:lnTo>
                    <a:pt x="2171" y="464"/>
                  </a:lnTo>
                  <a:lnTo>
                    <a:pt x="2127" y="410"/>
                  </a:lnTo>
                  <a:lnTo>
                    <a:pt x="2078" y="357"/>
                  </a:lnTo>
                  <a:lnTo>
                    <a:pt x="2026" y="308"/>
                  </a:lnTo>
                  <a:lnTo>
                    <a:pt x="1971" y="262"/>
                  </a:lnTo>
                  <a:lnTo>
                    <a:pt x="1912" y="219"/>
                  </a:lnTo>
                  <a:lnTo>
                    <a:pt x="1851" y="180"/>
                  </a:lnTo>
                  <a:lnTo>
                    <a:pt x="1786" y="144"/>
                  </a:lnTo>
                  <a:lnTo>
                    <a:pt x="1719" y="111"/>
                  </a:lnTo>
                  <a:lnTo>
                    <a:pt x="1649" y="82"/>
                  </a:lnTo>
                  <a:lnTo>
                    <a:pt x="1577" y="58"/>
                  </a:lnTo>
                  <a:lnTo>
                    <a:pt x="1503" y="37"/>
                  </a:lnTo>
                  <a:lnTo>
                    <a:pt x="1426" y="21"/>
                  </a:lnTo>
                  <a:lnTo>
                    <a:pt x="1348" y="9"/>
                  </a:lnTo>
                  <a:lnTo>
                    <a:pt x="1268" y="2"/>
                  </a:lnTo>
                  <a:lnTo>
                    <a:pt x="11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9" name="AutoShape 140"/>
            <p:cNvSpPr>
              <a:spLocks/>
            </p:cNvSpPr>
            <p:nvPr/>
          </p:nvSpPr>
          <p:spPr bwMode="auto">
            <a:xfrm>
              <a:off x="4745" y="243"/>
              <a:ext cx="2474" cy="2200"/>
            </a:xfrm>
            <a:custGeom>
              <a:avLst/>
              <a:gdLst>
                <a:gd name="T0" fmla="+- 0 5501 4745"/>
                <a:gd name="T1" fmla="*/ T0 w 2474"/>
                <a:gd name="T2" fmla="+- 0 324 244"/>
                <a:gd name="T3" fmla="*/ 324 h 2200"/>
                <a:gd name="T4" fmla="+- 0 5109 4745"/>
                <a:gd name="T5" fmla="*/ T4 w 2474"/>
                <a:gd name="T6" fmla="+- 0 564 244"/>
                <a:gd name="T7" fmla="*/ 564 h 2200"/>
                <a:gd name="T8" fmla="+- 0 4843 4745"/>
                <a:gd name="T9" fmla="*/ T8 w 2474"/>
                <a:gd name="T10" fmla="+- 0 924 244"/>
                <a:gd name="T11" fmla="*/ 924 h 2200"/>
                <a:gd name="T12" fmla="+- 0 4745 4745"/>
                <a:gd name="T13" fmla="*/ T12 w 2474"/>
                <a:gd name="T14" fmla="+- 0 1344 244"/>
                <a:gd name="T15" fmla="*/ 1344 h 2200"/>
                <a:gd name="T16" fmla="+- 0 4844 4745"/>
                <a:gd name="T17" fmla="*/ T16 w 2474"/>
                <a:gd name="T18" fmla="+- 0 1784 244"/>
                <a:gd name="T19" fmla="*/ 1784 h 2200"/>
                <a:gd name="T20" fmla="+- 0 5110 4745"/>
                <a:gd name="T21" fmla="*/ T20 w 2474"/>
                <a:gd name="T22" fmla="+- 0 2124 244"/>
                <a:gd name="T23" fmla="*/ 2124 h 2200"/>
                <a:gd name="T24" fmla="+- 0 5559 4745"/>
                <a:gd name="T25" fmla="*/ T24 w 2474"/>
                <a:gd name="T26" fmla="+- 0 2384 244"/>
                <a:gd name="T27" fmla="*/ 2384 h 2200"/>
                <a:gd name="T28" fmla="+- 0 5523 4745"/>
                <a:gd name="T29" fmla="*/ T28 w 2474"/>
                <a:gd name="T30" fmla="+- 0 2304 244"/>
                <a:gd name="T31" fmla="*/ 2304 h 2200"/>
                <a:gd name="T32" fmla="+- 0 5110 4745"/>
                <a:gd name="T33" fmla="*/ T32 w 2474"/>
                <a:gd name="T34" fmla="+- 0 2044 244"/>
                <a:gd name="T35" fmla="*/ 2044 h 2200"/>
                <a:gd name="T36" fmla="+- 0 4876 4745"/>
                <a:gd name="T37" fmla="*/ T36 w 2474"/>
                <a:gd name="T38" fmla="+- 0 1704 244"/>
                <a:gd name="T39" fmla="*/ 1704 h 2200"/>
                <a:gd name="T40" fmla="+- 0 4807 4745"/>
                <a:gd name="T41" fmla="*/ T40 w 2474"/>
                <a:gd name="T42" fmla="+- 0 1304 244"/>
                <a:gd name="T43" fmla="*/ 1304 h 2200"/>
                <a:gd name="T44" fmla="+- 0 4921 4745"/>
                <a:gd name="T45" fmla="*/ T44 w 2474"/>
                <a:gd name="T46" fmla="+- 0 904 244"/>
                <a:gd name="T47" fmla="*/ 904 h 2200"/>
                <a:gd name="T48" fmla="+- 0 5190 4745"/>
                <a:gd name="T49" fmla="*/ T48 w 2474"/>
                <a:gd name="T50" fmla="+- 0 584 244"/>
                <a:gd name="T51" fmla="*/ 584 h 2200"/>
                <a:gd name="T52" fmla="+- 0 5632 4745"/>
                <a:gd name="T53" fmla="*/ T52 w 2474"/>
                <a:gd name="T54" fmla="+- 0 344 244"/>
                <a:gd name="T55" fmla="*/ 344 h 2200"/>
                <a:gd name="T56" fmla="+- 0 6220 4745"/>
                <a:gd name="T57" fmla="*/ T56 w 2474"/>
                <a:gd name="T58" fmla="+- 0 324 244"/>
                <a:gd name="T59" fmla="*/ 324 h 2200"/>
                <a:gd name="T60" fmla="+- 0 6687 4745"/>
                <a:gd name="T61" fmla="*/ T60 w 2474"/>
                <a:gd name="T62" fmla="+- 0 504 244"/>
                <a:gd name="T63" fmla="*/ 504 h 2200"/>
                <a:gd name="T64" fmla="+- 0 6989 4745"/>
                <a:gd name="T65" fmla="*/ T64 w 2474"/>
                <a:gd name="T66" fmla="+- 0 804 244"/>
                <a:gd name="T67" fmla="*/ 804 h 2200"/>
                <a:gd name="T68" fmla="+- 0 7146 4745"/>
                <a:gd name="T69" fmla="*/ T68 w 2474"/>
                <a:gd name="T70" fmla="+- 0 1184 244"/>
                <a:gd name="T71" fmla="*/ 1184 h 2200"/>
                <a:gd name="T72" fmla="+- 0 7122 4745"/>
                <a:gd name="T73" fmla="*/ T72 w 2474"/>
                <a:gd name="T74" fmla="+- 0 1604 244"/>
                <a:gd name="T75" fmla="*/ 1604 h 2200"/>
                <a:gd name="T76" fmla="+- 0 6925 4745"/>
                <a:gd name="T77" fmla="*/ T76 w 2474"/>
                <a:gd name="T78" fmla="+- 0 1984 244"/>
                <a:gd name="T79" fmla="*/ 1984 h 2200"/>
                <a:gd name="T80" fmla="+- 0 6593 4745"/>
                <a:gd name="T81" fmla="*/ T80 w 2474"/>
                <a:gd name="T82" fmla="+- 0 2244 244"/>
                <a:gd name="T83" fmla="*/ 2244 h 2200"/>
                <a:gd name="T84" fmla="+- 0 6463 4745"/>
                <a:gd name="T85" fmla="*/ T84 w 2474"/>
                <a:gd name="T86" fmla="+- 0 2364 244"/>
                <a:gd name="T87" fmla="*/ 2364 h 2200"/>
                <a:gd name="T88" fmla="+- 0 6896 4745"/>
                <a:gd name="T89" fmla="*/ T88 w 2474"/>
                <a:gd name="T90" fmla="+- 0 2084 244"/>
                <a:gd name="T91" fmla="*/ 2084 h 2200"/>
                <a:gd name="T92" fmla="+- 0 7144 4745"/>
                <a:gd name="T93" fmla="*/ T92 w 2474"/>
                <a:gd name="T94" fmla="+- 0 1724 244"/>
                <a:gd name="T95" fmla="*/ 1724 h 2200"/>
                <a:gd name="T96" fmla="+- 0 7217 4745"/>
                <a:gd name="T97" fmla="*/ T96 w 2474"/>
                <a:gd name="T98" fmla="+- 0 1284 244"/>
                <a:gd name="T99" fmla="*/ 1284 h 2200"/>
                <a:gd name="T100" fmla="+- 0 7095 4745"/>
                <a:gd name="T101" fmla="*/ T100 w 2474"/>
                <a:gd name="T102" fmla="+- 0 864 244"/>
                <a:gd name="T103" fmla="*/ 864 h 2200"/>
                <a:gd name="T104" fmla="+- 0 6811 4745"/>
                <a:gd name="T105" fmla="*/ T104 w 2474"/>
                <a:gd name="T106" fmla="+- 0 524 244"/>
                <a:gd name="T107" fmla="*/ 524 h 2200"/>
                <a:gd name="T108" fmla="+- 0 6404 4745"/>
                <a:gd name="T109" fmla="*/ T108 w 2474"/>
                <a:gd name="T110" fmla="+- 0 304 244"/>
                <a:gd name="T111" fmla="*/ 304 h 2200"/>
                <a:gd name="T112" fmla="+- 0 5584 4745"/>
                <a:gd name="T113" fmla="*/ T112 w 2474"/>
                <a:gd name="T114" fmla="+- 0 384 244"/>
                <a:gd name="T115" fmla="*/ 384 h 2200"/>
                <a:gd name="T116" fmla="+- 0 5163 4745"/>
                <a:gd name="T117" fmla="*/ T116 w 2474"/>
                <a:gd name="T118" fmla="+- 0 624 244"/>
                <a:gd name="T119" fmla="*/ 624 h 2200"/>
                <a:gd name="T120" fmla="+- 0 4916 4745"/>
                <a:gd name="T121" fmla="*/ T120 w 2474"/>
                <a:gd name="T122" fmla="+- 0 944 244"/>
                <a:gd name="T123" fmla="*/ 944 h 2200"/>
                <a:gd name="T124" fmla="+- 0 4825 4745"/>
                <a:gd name="T125" fmla="*/ T124 w 2474"/>
                <a:gd name="T126" fmla="+- 0 1344 244"/>
                <a:gd name="T127" fmla="*/ 1344 h 2200"/>
                <a:gd name="T128" fmla="+- 0 4915 4745"/>
                <a:gd name="T129" fmla="*/ T128 w 2474"/>
                <a:gd name="T130" fmla="+- 0 1744 244"/>
                <a:gd name="T131" fmla="*/ 1744 h 2200"/>
                <a:gd name="T132" fmla="+- 0 5162 4745"/>
                <a:gd name="T133" fmla="*/ T132 w 2474"/>
                <a:gd name="T134" fmla="+- 0 2064 244"/>
                <a:gd name="T135" fmla="*/ 2064 h 2200"/>
                <a:gd name="T136" fmla="+- 0 5583 4745"/>
                <a:gd name="T137" fmla="*/ T136 w 2474"/>
                <a:gd name="T138" fmla="+- 0 2304 244"/>
                <a:gd name="T139" fmla="*/ 2304 h 2200"/>
                <a:gd name="T140" fmla="+- 0 5389 4745"/>
                <a:gd name="T141" fmla="*/ T140 w 2474"/>
                <a:gd name="T142" fmla="+- 0 2204 244"/>
                <a:gd name="T143" fmla="*/ 2204 h 2200"/>
                <a:gd name="T144" fmla="+- 0 5068 4745"/>
                <a:gd name="T145" fmla="*/ T144 w 2474"/>
                <a:gd name="T146" fmla="+- 0 1944 244"/>
                <a:gd name="T147" fmla="*/ 1944 h 2200"/>
                <a:gd name="T148" fmla="+- 0 4880 4745"/>
                <a:gd name="T149" fmla="*/ T148 w 2474"/>
                <a:gd name="T150" fmla="+- 0 1604 244"/>
                <a:gd name="T151" fmla="*/ 1604 h 2200"/>
                <a:gd name="T152" fmla="+- 0 4858 4745"/>
                <a:gd name="T153" fmla="*/ T152 w 2474"/>
                <a:gd name="T154" fmla="+- 0 1204 244"/>
                <a:gd name="T155" fmla="*/ 1204 h 2200"/>
                <a:gd name="T156" fmla="+- 0 5009 4745"/>
                <a:gd name="T157" fmla="*/ T156 w 2474"/>
                <a:gd name="T158" fmla="+- 0 824 244"/>
                <a:gd name="T159" fmla="*/ 824 h 2200"/>
                <a:gd name="T160" fmla="+- 0 5301 4745"/>
                <a:gd name="T161" fmla="*/ T160 w 2474"/>
                <a:gd name="T162" fmla="+- 0 544 244"/>
                <a:gd name="T163" fmla="*/ 544 h 2200"/>
                <a:gd name="T164" fmla="+- 0 5753 4745"/>
                <a:gd name="T165" fmla="*/ T164 w 2474"/>
                <a:gd name="T166" fmla="+- 0 364 244"/>
                <a:gd name="T167" fmla="*/ 364 h 2200"/>
                <a:gd name="T168" fmla="+- 0 6575 4745"/>
                <a:gd name="T169" fmla="*/ T168 w 2474"/>
                <a:gd name="T170" fmla="+- 0 484 244"/>
                <a:gd name="T171" fmla="*/ 484 h 2200"/>
                <a:gd name="T172" fmla="+- 0 6896 4745"/>
                <a:gd name="T173" fmla="*/ T172 w 2474"/>
                <a:gd name="T174" fmla="+- 0 744 244"/>
                <a:gd name="T175" fmla="*/ 744 h 2200"/>
                <a:gd name="T176" fmla="+- 0 7084 4745"/>
                <a:gd name="T177" fmla="*/ T176 w 2474"/>
                <a:gd name="T178" fmla="+- 0 1104 244"/>
                <a:gd name="T179" fmla="*/ 1104 h 2200"/>
                <a:gd name="T180" fmla="+- 0 7106 4745"/>
                <a:gd name="T181" fmla="*/ T180 w 2474"/>
                <a:gd name="T182" fmla="+- 0 1504 244"/>
                <a:gd name="T183" fmla="*/ 1504 h 2200"/>
                <a:gd name="T184" fmla="+- 0 6955 4745"/>
                <a:gd name="T185" fmla="*/ T184 w 2474"/>
                <a:gd name="T186" fmla="+- 0 1864 244"/>
                <a:gd name="T187" fmla="*/ 1864 h 2200"/>
                <a:gd name="T188" fmla="+- 0 6664 4745"/>
                <a:gd name="T189" fmla="*/ T188 w 2474"/>
                <a:gd name="T190" fmla="+- 0 2144 244"/>
                <a:gd name="T191" fmla="*/ 2144 h 2200"/>
                <a:gd name="T192" fmla="+- 0 6211 4745"/>
                <a:gd name="T193" fmla="*/ T192 w 2474"/>
                <a:gd name="T194" fmla="+- 0 2324 244"/>
                <a:gd name="T195" fmla="*/ 2324 h 2200"/>
                <a:gd name="T196" fmla="+- 0 6675 4745"/>
                <a:gd name="T197" fmla="*/ T196 w 2474"/>
                <a:gd name="T198" fmla="+- 0 2164 244"/>
                <a:gd name="T199" fmla="*/ 2164 h 2200"/>
                <a:gd name="T200" fmla="+- 0 6972 4745"/>
                <a:gd name="T201" fmla="*/ T200 w 2474"/>
                <a:gd name="T202" fmla="+- 0 1884 244"/>
                <a:gd name="T203" fmla="*/ 1884 h 2200"/>
                <a:gd name="T204" fmla="+- 0 7126 4745"/>
                <a:gd name="T205" fmla="*/ T204 w 2474"/>
                <a:gd name="T206" fmla="+- 0 1504 244"/>
                <a:gd name="T207" fmla="*/ 1504 h 2200"/>
                <a:gd name="T208" fmla="+- 0 7103 4745"/>
                <a:gd name="T209" fmla="*/ T208 w 2474"/>
                <a:gd name="T210" fmla="+- 0 1104 244"/>
                <a:gd name="T211" fmla="*/ 1104 h 2200"/>
                <a:gd name="T212" fmla="+- 0 6911 4745"/>
                <a:gd name="T213" fmla="*/ T212 w 2474"/>
                <a:gd name="T214" fmla="+- 0 744 244"/>
                <a:gd name="T215" fmla="*/ 744 h 2200"/>
                <a:gd name="T216" fmla="+- 0 6584 4745"/>
                <a:gd name="T217" fmla="*/ T216 w 2474"/>
                <a:gd name="T218" fmla="+- 0 484 244"/>
                <a:gd name="T219" fmla="*/ 484 h 2200"/>
                <a:gd name="T220" fmla="+- 0 5809 4745"/>
                <a:gd name="T221" fmla="*/ T220 w 2474"/>
                <a:gd name="T222" fmla="+- 0 364 244"/>
                <a:gd name="T223" fmla="*/ 364 h 2200"/>
                <a:gd name="T224" fmla="+- 0 5864 4745"/>
                <a:gd name="T225" fmla="*/ T224 w 2474"/>
                <a:gd name="T226" fmla="+- 0 324 244"/>
                <a:gd name="T227" fmla="*/ 324 h 2200"/>
                <a:gd name="T228" fmla="+- 0 6229 4745"/>
                <a:gd name="T229" fmla="*/ T228 w 2474"/>
                <a:gd name="T230" fmla="+- 0 264 244"/>
                <a:gd name="T231" fmla="*/ 264 h 22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2474" h="2200">
                  <a:moveTo>
                    <a:pt x="1486" y="2180"/>
                  </a:moveTo>
                  <a:lnTo>
                    <a:pt x="990" y="2180"/>
                  </a:lnTo>
                  <a:lnTo>
                    <a:pt x="1051" y="2200"/>
                  </a:lnTo>
                  <a:lnTo>
                    <a:pt x="1426" y="2200"/>
                  </a:lnTo>
                  <a:lnTo>
                    <a:pt x="1486" y="2180"/>
                  </a:lnTo>
                  <a:close/>
                  <a:moveTo>
                    <a:pt x="1117" y="60"/>
                  </a:moveTo>
                  <a:lnTo>
                    <a:pt x="812" y="60"/>
                  </a:lnTo>
                  <a:lnTo>
                    <a:pt x="756" y="80"/>
                  </a:lnTo>
                  <a:lnTo>
                    <a:pt x="702" y="120"/>
                  </a:lnTo>
                  <a:lnTo>
                    <a:pt x="648" y="140"/>
                  </a:lnTo>
                  <a:lnTo>
                    <a:pt x="597" y="160"/>
                  </a:lnTo>
                  <a:lnTo>
                    <a:pt x="547" y="180"/>
                  </a:lnTo>
                  <a:lnTo>
                    <a:pt x="498" y="220"/>
                  </a:lnTo>
                  <a:lnTo>
                    <a:pt x="452" y="260"/>
                  </a:lnTo>
                  <a:lnTo>
                    <a:pt x="407" y="280"/>
                  </a:lnTo>
                  <a:lnTo>
                    <a:pt x="364" y="320"/>
                  </a:lnTo>
                  <a:lnTo>
                    <a:pt x="323" y="360"/>
                  </a:lnTo>
                  <a:lnTo>
                    <a:pt x="284" y="400"/>
                  </a:lnTo>
                  <a:lnTo>
                    <a:pt x="247" y="440"/>
                  </a:lnTo>
                  <a:lnTo>
                    <a:pt x="212" y="480"/>
                  </a:lnTo>
                  <a:lnTo>
                    <a:pt x="180" y="540"/>
                  </a:lnTo>
                  <a:lnTo>
                    <a:pt x="150" y="580"/>
                  </a:lnTo>
                  <a:lnTo>
                    <a:pt x="122" y="620"/>
                  </a:lnTo>
                  <a:lnTo>
                    <a:pt x="98" y="680"/>
                  </a:lnTo>
                  <a:lnTo>
                    <a:pt x="75" y="720"/>
                  </a:lnTo>
                  <a:lnTo>
                    <a:pt x="56" y="780"/>
                  </a:lnTo>
                  <a:lnTo>
                    <a:pt x="39" y="820"/>
                  </a:lnTo>
                  <a:lnTo>
                    <a:pt x="25" y="880"/>
                  </a:lnTo>
                  <a:lnTo>
                    <a:pt x="14" y="940"/>
                  </a:lnTo>
                  <a:lnTo>
                    <a:pt x="6" y="1000"/>
                  </a:lnTo>
                  <a:lnTo>
                    <a:pt x="2" y="1060"/>
                  </a:lnTo>
                  <a:lnTo>
                    <a:pt x="0" y="1100"/>
                  </a:lnTo>
                  <a:lnTo>
                    <a:pt x="2" y="1160"/>
                  </a:lnTo>
                  <a:lnTo>
                    <a:pt x="7" y="1220"/>
                  </a:lnTo>
                  <a:lnTo>
                    <a:pt x="15" y="1280"/>
                  </a:lnTo>
                  <a:lnTo>
                    <a:pt x="26" y="1340"/>
                  </a:lnTo>
                  <a:lnTo>
                    <a:pt x="40" y="1380"/>
                  </a:lnTo>
                  <a:lnTo>
                    <a:pt x="57" y="1440"/>
                  </a:lnTo>
                  <a:lnTo>
                    <a:pt x="76" y="1480"/>
                  </a:lnTo>
                  <a:lnTo>
                    <a:pt x="99" y="1540"/>
                  </a:lnTo>
                  <a:lnTo>
                    <a:pt x="124" y="1580"/>
                  </a:lnTo>
                  <a:lnTo>
                    <a:pt x="151" y="1640"/>
                  </a:lnTo>
                  <a:lnTo>
                    <a:pt x="181" y="1680"/>
                  </a:lnTo>
                  <a:lnTo>
                    <a:pt x="214" y="1720"/>
                  </a:lnTo>
                  <a:lnTo>
                    <a:pt x="248" y="1760"/>
                  </a:lnTo>
                  <a:lnTo>
                    <a:pt x="285" y="1820"/>
                  </a:lnTo>
                  <a:lnTo>
                    <a:pt x="324" y="1860"/>
                  </a:lnTo>
                  <a:lnTo>
                    <a:pt x="365" y="1880"/>
                  </a:lnTo>
                  <a:lnTo>
                    <a:pt x="409" y="1920"/>
                  </a:lnTo>
                  <a:lnTo>
                    <a:pt x="453" y="1960"/>
                  </a:lnTo>
                  <a:lnTo>
                    <a:pt x="500" y="2000"/>
                  </a:lnTo>
                  <a:lnTo>
                    <a:pt x="549" y="2020"/>
                  </a:lnTo>
                  <a:lnTo>
                    <a:pt x="599" y="2060"/>
                  </a:lnTo>
                  <a:lnTo>
                    <a:pt x="651" y="2080"/>
                  </a:lnTo>
                  <a:lnTo>
                    <a:pt x="704" y="2100"/>
                  </a:lnTo>
                  <a:lnTo>
                    <a:pt x="814" y="2140"/>
                  </a:lnTo>
                  <a:lnTo>
                    <a:pt x="930" y="2180"/>
                  </a:lnTo>
                  <a:lnTo>
                    <a:pt x="1546" y="2180"/>
                  </a:lnTo>
                  <a:lnTo>
                    <a:pt x="1662" y="2140"/>
                  </a:lnTo>
                  <a:lnTo>
                    <a:pt x="1057" y="2140"/>
                  </a:lnTo>
                  <a:lnTo>
                    <a:pt x="999" y="2120"/>
                  </a:lnTo>
                  <a:lnTo>
                    <a:pt x="942" y="2120"/>
                  </a:lnTo>
                  <a:lnTo>
                    <a:pt x="832" y="2080"/>
                  </a:lnTo>
                  <a:lnTo>
                    <a:pt x="778" y="2060"/>
                  </a:lnTo>
                  <a:lnTo>
                    <a:pt x="726" y="2040"/>
                  </a:lnTo>
                  <a:lnTo>
                    <a:pt x="626" y="2000"/>
                  </a:lnTo>
                  <a:lnTo>
                    <a:pt x="578" y="1980"/>
                  </a:lnTo>
                  <a:lnTo>
                    <a:pt x="532" y="1940"/>
                  </a:lnTo>
                  <a:lnTo>
                    <a:pt x="488" y="1920"/>
                  </a:lnTo>
                  <a:lnTo>
                    <a:pt x="445" y="1880"/>
                  </a:lnTo>
                  <a:lnTo>
                    <a:pt x="404" y="1840"/>
                  </a:lnTo>
                  <a:lnTo>
                    <a:pt x="365" y="1800"/>
                  </a:lnTo>
                  <a:lnTo>
                    <a:pt x="328" y="1760"/>
                  </a:lnTo>
                  <a:lnTo>
                    <a:pt x="293" y="1720"/>
                  </a:lnTo>
                  <a:lnTo>
                    <a:pt x="260" y="1680"/>
                  </a:lnTo>
                  <a:lnTo>
                    <a:pt x="230" y="1640"/>
                  </a:lnTo>
                  <a:lnTo>
                    <a:pt x="202" y="1600"/>
                  </a:lnTo>
                  <a:lnTo>
                    <a:pt x="176" y="1560"/>
                  </a:lnTo>
                  <a:lnTo>
                    <a:pt x="152" y="1520"/>
                  </a:lnTo>
                  <a:lnTo>
                    <a:pt x="131" y="1460"/>
                  </a:lnTo>
                  <a:lnTo>
                    <a:pt x="113" y="1420"/>
                  </a:lnTo>
                  <a:lnTo>
                    <a:pt x="97" y="1360"/>
                  </a:lnTo>
                  <a:lnTo>
                    <a:pt x="84" y="1320"/>
                  </a:lnTo>
                  <a:lnTo>
                    <a:pt x="74" y="1260"/>
                  </a:lnTo>
                  <a:lnTo>
                    <a:pt x="66" y="1220"/>
                  </a:lnTo>
                  <a:lnTo>
                    <a:pt x="62" y="1160"/>
                  </a:lnTo>
                  <a:lnTo>
                    <a:pt x="60" y="1100"/>
                  </a:lnTo>
                  <a:lnTo>
                    <a:pt x="62" y="1060"/>
                  </a:lnTo>
                  <a:lnTo>
                    <a:pt x="66" y="1000"/>
                  </a:lnTo>
                  <a:lnTo>
                    <a:pt x="74" y="940"/>
                  </a:lnTo>
                  <a:lnTo>
                    <a:pt x="84" y="900"/>
                  </a:lnTo>
                  <a:lnTo>
                    <a:pt x="97" y="840"/>
                  </a:lnTo>
                  <a:lnTo>
                    <a:pt x="113" y="800"/>
                  </a:lnTo>
                  <a:lnTo>
                    <a:pt x="131" y="740"/>
                  </a:lnTo>
                  <a:lnTo>
                    <a:pt x="152" y="700"/>
                  </a:lnTo>
                  <a:lnTo>
                    <a:pt x="176" y="660"/>
                  </a:lnTo>
                  <a:lnTo>
                    <a:pt x="202" y="600"/>
                  </a:lnTo>
                  <a:lnTo>
                    <a:pt x="230" y="560"/>
                  </a:lnTo>
                  <a:lnTo>
                    <a:pt x="261" y="520"/>
                  </a:lnTo>
                  <a:lnTo>
                    <a:pt x="294" y="480"/>
                  </a:lnTo>
                  <a:lnTo>
                    <a:pt x="329" y="440"/>
                  </a:lnTo>
                  <a:lnTo>
                    <a:pt x="366" y="400"/>
                  </a:lnTo>
                  <a:lnTo>
                    <a:pt x="405" y="360"/>
                  </a:lnTo>
                  <a:lnTo>
                    <a:pt x="445" y="340"/>
                  </a:lnTo>
                  <a:lnTo>
                    <a:pt x="488" y="300"/>
                  </a:lnTo>
                  <a:lnTo>
                    <a:pt x="533" y="260"/>
                  </a:lnTo>
                  <a:lnTo>
                    <a:pt x="579" y="240"/>
                  </a:lnTo>
                  <a:lnTo>
                    <a:pt x="627" y="220"/>
                  </a:lnTo>
                  <a:lnTo>
                    <a:pt x="676" y="180"/>
                  </a:lnTo>
                  <a:lnTo>
                    <a:pt x="726" y="160"/>
                  </a:lnTo>
                  <a:lnTo>
                    <a:pt x="832" y="120"/>
                  </a:lnTo>
                  <a:lnTo>
                    <a:pt x="887" y="100"/>
                  </a:lnTo>
                  <a:lnTo>
                    <a:pt x="943" y="100"/>
                  </a:lnTo>
                  <a:lnTo>
                    <a:pt x="1000" y="80"/>
                  </a:lnTo>
                  <a:lnTo>
                    <a:pt x="1058" y="80"/>
                  </a:lnTo>
                  <a:lnTo>
                    <a:pt x="1117" y="60"/>
                  </a:lnTo>
                  <a:close/>
                  <a:moveTo>
                    <a:pt x="1659" y="60"/>
                  </a:moveTo>
                  <a:lnTo>
                    <a:pt x="1358" y="60"/>
                  </a:lnTo>
                  <a:lnTo>
                    <a:pt x="1417" y="80"/>
                  </a:lnTo>
                  <a:lnTo>
                    <a:pt x="1475" y="80"/>
                  </a:lnTo>
                  <a:lnTo>
                    <a:pt x="1532" y="100"/>
                  </a:lnTo>
                  <a:lnTo>
                    <a:pt x="1587" y="100"/>
                  </a:lnTo>
                  <a:lnTo>
                    <a:pt x="1642" y="120"/>
                  </a:lnTo>
                  <a:lnTo>
                    <a:pt x="1748" y="160"/>
                  </a:lnTo>
                  <a:lnTo>
                    <a:pt x="1799" y="180"/>
                  </a:lnTo>
                  <a:lnTo>
                    <a:pt x="1848" y="220"/>
                  </a:lnTo>
                  <a:lnTo>
                    <a:pt x="1896" y="240"/>
                  </a:lnTo>
                  <a:lnTo>
                    <a:pt x="1942" y="260"/>
                  </a:lnTo>
                  <a:lnTo>
                    <a:pt x="1986" y="300"/>
                  </a:lnTo>
                  <a:lnTo>
                    <a:pt x="2029" y="340"/>
                  </a:lnTo>
                  <a:lnTo>
                    <a:pt x="2070" y="360"/>
                  </a:lnTo>
                  <a:lnTo>
                    <a:pt x="2109" y="400"/>
                  </a:lnTo>
                  <a:lnTo>
                    <a:pt x="2146" y="440"/>
                  </a:lnTo>
                  <a:lnTo>
                    <a:pt x="2181" y="480"/>
                  </a:lnTo>
                  <a:lnTo>
                    <a:pt x="2213" y="520"/>
                  </a:lnTo>
                  <a:lnTo>
                    <a:pt x="2244" y="560"/>
                  </a:lnTo>
                  <a:lnTo>
                    <a:pt x="2272" y="600"/>
                  </a:lnTo>
                  <a:lnTo>
                    <a:pt x="2298" y="660"/>
                  </a:lnTo>
                  <a:lnTo>
                    <a:pt x="2322" y="700"/>
                  </a:lnTo>
                  <a:lnTo>
                    <a:pt x="2343" y="740"/>
                  </a:lnTo>
                  <a:lnTo>
                    <a:pt x="2361" y="800"/>
                  </a:lnTo>
                  <a:lnTo>
                    <a:pt x="2377" y="840"/>
                  </a:lnTo>
                  <a:lnTo>
                    <a:pt x="2390" y="900"/>
                  </a:lnTo>
                  <a:lnTo>
                    <a:pt x="2401" y="940"/>
                  </a:lnTo>
                  <a:lnTo>
                    <a:pt x="2408" y="1000"/>
                  </a:lnTo>
                  <a:lnTo>
                    <a:pt x="2413" y="1060"/>
                  </a:lnTo>
                  <a:lnTo>
                    <a:pt x="2414" y="1100"/>
                  </a:lnTo>
                  <a:lnTo>
                    <a:pt x="2412" y="1160"/>
                  </a:lnTo>
                  <a:lnTo>
                    <a:pt x="2408" y="1220"/>
                  </a:lnTo>
                  <a:lnTo>
                    <a:pt x="2401" y="1260"/>
                  </a:lnTo>
                  <a:lnTo>
                    <a:pt x="2390" y="1320"/>
                  </a:lnTo>
                  <a:lnTo>
                    <a:pt x="2377" y="1360"/>
                  </a:lnTo>
                  <a:lnTo>
                    <a:pt x="2361" y="1420"/>
                  </a:lnTo>
                  <a:lnTo>
                    <a:pt x="2343" y="1460"/>
                  </a:lnTo>
                  <a:lnTo>
                    <a:pt x="2322" y="1520"/>
                  </a:lnTo>
                  <a:lnTo>
                    <a:pt x="2298" y="1560"/>
                  </a:lnTo>
                  <a:lnTo>
                    <a:pt x="2272" y="1600"/>
                  </a:lnTo>
                  <a:lnTo>
                    <a:pt x="2244" y="1640"/>
                  </a:lnTo>
                  <a:lnTo>
                    <a:pt x="2213" y="1680"/>
                  </a:lnTo>
                  <a:lnTo>
                    <a:pt x="2180" y="1740"/>
                  </a:lnTo>
                  <a:lnTo>
                    <a:pt x="2146" y="1760"/>
                  </a:lnTo>
                  <a:lnTo>
                    <a:pt x="2109" y="1800"/>
                  </a:lnTo>
                  <a:lnTo>
                    <a:pt x="2070" y="1840"/>
                  </a:lnTo>
                  <a:lnTo>
                    <a:pt x="2029" y="1880"/>
                  </a:lnTo>
                  <a:lnTo>
                    <a:pt x="1986" y="1920"/>
                  </a:lnTo>
                  <a:lnTo>
                    <a:pt x="1942" y="1940"/>
                  </a:lnTo>
                  <a:lnTo>
                    <a:pt x="1895" y="1980"/>
                  </a:lnTo>
                  <a:lnTo>
                    <a:pt x="1848" y="2000"/>
                  </a:lnTo>
                  <a:lnTo>
                    <a:pt x="1748" y="2040"/>
                  </a:lnTo>
                  <a:lnTo>
                    <a:pt x="1695" y="2060"/>
                  </a:lnTo>
                  <a:lnTo>
                    <a:pt x="1642" y="2080"/>
                  </a:lnTo>
                  <a:lnTo>
                    <a:pt x="1531" y="2120"/>
                  </a:lnTo>
                  <a:lnTo>
                    <a:pt x="1474" y="2120"/>
                  </a:lnTo>
                  <a:lnTo>
                    <a:pt x="1416" y="2140"/>
                  </a:lnTo>
                  <a:lnTo>
                    <a:pt x="1662" y="2140"/>
                  </a:lnTo>
                  <a:lnTo>
                    <a:pt x="1718" y="2120"/>
                  </a:lnTo>
                  <a:lnTo>
                    <a:pt x="1772" y="2100"/>
                  </a:lnTo>
                  <a:lnTo>
                    <a:pt x="1877" y="2060"/>
                  </a:lnTo>
                  <a:lnTo>
                    <a:pt x="1927" y="2020"/>
                  </a:lnTo>
                  <a:lnTo>
                    <a:pt x="1976" y="2000"/>
                  </a:lnTo>
                  <a:lnTo>
                    <a:pt x="2023" y="1960"/>
                  </a:lnTo>
                  <a:lnTo>
                    <a:pt x="2067" y="1920"/>
                  </a:lnTo>
                  <a:lnTo>
                    <a:pt x="2110" y="1880"/>
                  </a:lnTo>
                  <a:lnTo>
                    <a:pt x="2151" y="1840"/>
                  </a:lnTo>
                  <a:lnTo>
                    <a:pt x="2191" y="1800"/>
                  </a:lnTo>
                  <a:lnTo>
                    <a:pt x="2227" y="1760"/>
                  </a:lnTo>
                  <a:lnTo>
                    <a:pt x="2262" y="1720"/>
                  </a:lnTo>
                  <a:lnTo>
                    <a:pt x="2294" y="1680"/>
                  </a:lnTo>
                  <a:lnTo>
                    <a:pt x="2324" y="1640"/>
                  </a:lnTo>
                  <a:lnTo>
                    <a:pt x="2352" y="1580"/>
                  </a:lnTo>
                  <a:lnTo>
                    <a:pt x="2376" y="1540"/>
                  </a:lnTo>
                  <a:lnTo>
                    <a:pt x="2399" y="1480"/>
                  </a:lnTo>
                  <a:lnTo>
                    <a:pt x="2418" y="1440"/>
                  </a:lnTo>
                  <a:lnTo>
                    <a:pt x="2435" y="1380"/>
                  </a:lnTo>
                  <a:lnTo>
                    <a:pt x="2449" y="1320"/>
                  </a:lnTo>
                  <a:lnTo>
                    <a:pt x="2460" y="1280"/>
                  </a:lnTo>
                  <a:lnTo>
                    <a:pt x="2468" y="1220"/>
                  </a:lnTo>
                  <a:lnTo>
                    <a:pt x="2472" y="1160"/>
                  </a:lnTo>
                  <a:lnTo>
                    <a:pt x="2474" y="1100"/>
                  </a:lnTo>
                  <a:lnTo>
                    <a:pt x="2472" y="1040"/>
                  </a:lnTo>
                  <a:lnTo>
                    <a:pt x="2467" y="1000"/>
                  </a:lnTo>
                  <a:lnTo>
                    <a:pt x="2459" y="940"/>
                  </a:lnTo>
                  <a:lnTo>
                    <a:pt x="2448" y="880"/>
                  </a:lnTo>
                  <a:lnTo>
                    <a:pt x="2434" y="820"/>
                  </a:lnTo>
                  <a:lnTo>
                    <a:pt x="2417" y="780"/>
                  </a:lnTo>
                  <a:lnTo>
                    <a:pt x="2398" y="720"/>
                  </a:lnTo>
                  <a:lnTo>
                    <a:pt x="2375" y="680"/>
                  </a:lnTo>
                  <a:lnTo>
                    <a:pt x="2350" y="620"/>
                  </a:lnTo>
                  <a:lnTo>
                    <a:pt x="2323" y="580"/>
                  </a:lnTo>
                  <a:lnTo>
                    <a:pt x="2293" y="540"/>
                  </a:lnTo>
                  <a:lnTo>
                    <a:pt x="2260" y="480"/>
                  </a:lnTo>
                  <a:lnTo>
                    <a:pt x="2226" y="440"/>
                  </a:lnTo>
                  <a:lnTo>
                    <a:pt x="2189" y="400"/>
                  </a:lnTo>
                  <a:lnTo>
                    <a:pt x="2150" y="360"/>
                  </a:lnTo>
                  <a:lnTo>
                    <a:pt x="2109" y="320"/>
                  </a:lnTo>
                  <a:lnTo>
                    <a:pt x="2066" y="280"/>
                  </a:lnTo>
                  <a:lnTo>
                    <a:pt x="2021" y="260"/>
                  </a:lnTo>
                  <a:lnTo>
                    <a:pt x="1974" y="220"/>
                  </a:lnTo>
                  <a:lnTo>
                    <a:pt x="1926" y="180"/>
                  </a:lnTo>
                  <a:lnTo>
                    <a:pt x="1875" y="160"/>
                  </a:lnTo>
                  <a:lnTo>
                    <a:pt x="1823" y="140"/>
                  </a:lnTo>
                  <a:lnTo>
                    <a:pt x="1770" y="100"/>
                  </a:lnTo>
                  <a:lnTo>
                    <a:pt x="1716" y="80"/>
                  </a:lnTo>
                  <a:lnTo>
                    <a:pt x="1659" y="60"/>
                  </a:lnTo>
                  <a:close/>
                  <a:moveTo>
                    <a:pt x="1470" y="2100"/>
                  </a:moveTo>
                  <a:lnTo>
                    <a:pt x="1002" y="2100"/>
                  </a:lnTo>
                  <a:lnTo>
                    <a:pt x="1060" y="2120"/>
                  </a:lnTo>
                  <a:lnTo>
                    <a:pt x="1413" y="2120"/>
                  </a:lnTo>
                  <a:lnTo>
                    <a:pt x="1470" y="2100"/>
                  </a:lnTo>
                  <a:close/>
                  <a:moveTo>
                    <a:pt x="1008" y="120"/>
                  </a:moveTo>
                  <a:lnTo>
                    <a:pt x="893" y="120"/>
                  </a:lnTo>
                  <a:lnTo>
                    <a:pt x="839" y="140"/>
                  </a:lnTo>
                  <a:lnTo>
                    <a:pt x="735" y="180"/>
                  </a:lnTo>
                  <a:lnTo>
                    <a:pt x="685" y="200"/>
                  </a:lnTo>
                  <a:lnTo>
                    <a:pt x="636" y="240"/>
                  </a:lnTo>
                  <a:lnTo>
                    <a:pt x="589" y="260"/>
                  </a:lnTo>
                  <a:lnTo>
                    <a:pt x="544" y="280"/>
                  </a:lnTo>
                  <a:lnTo>
                    <a:pt x="500" y="320"/>
                  </a:lnTo>
                  <a:lnTo>
                    <a:pt x="458" y="340"/>
                  </a:lnTo>
                  <a:lnTo>
                    <a:pt x="418" y="380"/>
                  </a:lnTo>
                  <a:lnTo>
                    <a:pt x="380" y="420"/>
                  </a:lnTo>
                  <a:lnTo>
                    <a:pt x="344" y="460"/>
                  </a:lnTo>
                  <a:lnTo>
                    <a:pt x="309" y="500"/>
                  </a:lnTo>
                  <a:lnTo>
                    <a:pt x="277" y="540"/>
                  </a:lnTo>
                  <a:lnTo>
                    <a:pt x="247" y="580"/>
                  </a:lnTo>
                  <a:lnTo>
                    <a:pt x="219" y="620"/>
                  </a:lnTo>
                  <a:lnTo>
                    <a:pt x="194" y="660"/>
                  </a:lnTo>
                  <a:lnTo>
                    <a:pt x="171" y="700"/>
                  </a:lnTo>
                  <a:lnTo>
                    <a:pt x="150" y="760"/>
                  </a:lnTo>
                  <a:lnTo>
                    <a:pt x="132" y="800"/>
                  </a:lnTo>
                  <a:lnTo>
                    <a:pt x="116" y="860"/>
                  </a:lnTo>
                  <a:lnTo>
                    <a:pt x="104" y="900"/>
                  </a:lnTo>
                  <a:lnTo>
                    <a:pt x="93" y="940"/>
                  </a:lnTo>
                  <a:lnTo>
                    <a:pt x="86" y="1000"/>
                  </a:lnTo>
                  <a:lnTo>
                    <a:pt x="82" y="1060"/>
                  </a:lnTo>
                  <a:lnTo>
                    <a:pt x="80" y="1100"/>
                  </a:lnTo>
                  <a:lnTo>
                    <a:pt x="81" y="1160"/>
                  </a:lnTo>
                  <a:lnTo>
                    <a:pt x="86" y="1200"/>
                  </a:lnTo>
                  <a:lnTo>
                    <a:pt x="93" y="1260"/>
                  </a:lnTo>
                  <a:lnTo>
                    <a:pt x="103" y="1320"/>
                  </a:lnTo>
                  <a:lnTo>
                    <a:pt x="116" y="1360"/>
                  </a:lnTo>
                  <a:lnTo>
                    <a:pt x="131" y="1400"/>
                  </a:lnTo>
                  <a:lnTo>
                    <a:pt x="149" y="1460"/>
                  </a:lnTo>
                  <a:lnTo>
                    <a:pt x="170" y="1500"/>
                  </a:lnTo>
                  <a:lnTo>
                    <a:pt x="193" y="1540"/>
                  </a:lnTo>
                  <a:lnTo>
                    <a:pt x="218" y="1600"/>
                  </a:lnTo>
                  <a:lnTo>
                    <a:pt x="246" y="1640"/>
                  </a:lnTo>
                  <a:lnTo>
                    <a:pt x="276" y="1680"/>
                  </a:lnTo>
                  <a:lnTo>
                    <a:pt x="308" y="1720"/>
                  </a:lnTo>
                  <a:lnTo>
                    <a:pt x="343" y="1760"/>
                  </a:lnTo>
                  <a:lnTo>
                    <a:pt x="379" y="1800"/>
                  </a:lnTo>
                  <a:lnTo>
                    <a:pt x="417" y="1820"/>
                  </a:lnTo>
                  <a:lnTo>
                    <a:pt x="457" y="1860"/>
                  </a:lnTo>
                  <a:lnTo>
                    <a:pt x="499" y="1900"/>
                  </a:lnTo>
                  <a:lnTo>
                    <a:pt x="543" y="1920"/>
                  </a:lnTo>
                  <a:lnTo>
                    <a:pt x="588" y="1960"/>
                  </a:lnTo>
                  <a:lnTo>
                    <a:pt x="635" y="1980"/>
                  </a:lnTo>
                  <a:lnTo>
                    <a:pt x="684" y="2000"/>
                  </a:lnTo>
                  <a:lnTo>
                    <a:pt x="785" y="2040"/>
                  </a:lnTo>
                  <a:lnTo>
                    <a:pt x="838" y="2060"/>
                  </a:lnTo>
                  <a:lnTo>
                    <a:pt x="946" y="2100"/>
                  </a:lnTo>
                  <a:lnTo>
                    <a:pt x="1062" y="2100"/>
                  </a:lnTo>
                  <a:lnTo>
                    <a:pt x="1006" y="2080"/>
                  </a:lnTo>
                  <a:lnTo>
                    <a:pt x="950" y="2080"/>
                  </a:lnTo>
                  <a:lnTo>
                    <a:pt x="843" y="2040"/>
                  </a:lnTo>
                  <a:lnTo>
                    <a:pt x="791" y="2020"/>
                  </a:lnTo>
                  <a:lnTo>
                    <a:pt x="692" y="1980"/>
                  </a:lnTo>
                  <a:lnTo>
                    <a:pt x="644" y="1960"/>
                  </a:lnTo>
                  <a:lnTo>
                    <a:pt x="598" y="1940"/>
                  </a:lnTo>
                  <a:lnTo>
                    <a:pt x="554" y="1900"/>
                  </a:lnTo>
                  <a:lnTo>
                    <a:pt x="511" y="1880"/>
                  </a:lnTo>
                  <a:lnTo>
                    <a:pt x="469" y="1840"/>
                  </a:lnTo>
                  <a:lnTo>
                    <a:pt x="430" y="1820"/>
                  </a:lnTo>
                  <a:lnTo>
                    <a:pt x="393" y="1780"/>
                  </a:lnTo>
                  <a:lnTo>
                    <a:pt x="357" y="1740"/>
                  </a:lnTo>
                  <a:lnTo>
                    <a:pt x="323" y="1700"/>
                  </a:lnTo>
                  <a:lnTo>
                    <a:pt x="292" y="1660"/>
                  </a:lnTo>
                  <a:lnTo>
                    <a:pt x="263" y="1620"/>
                  </a:lnTo>
                  <a:lnTo>
                    <a:pt x="235" y="1580"/>
                  </a:lnTo>
                  <a:lnTo>
                    <a:pt x="210" y="1540"/>
                  </a:lnTo>
                  <a:lnTo>
                    <a:pt x="188" y="1500"/>
                  </a:lnTo>
                  <a:lnTo>
                    <a:pt x="168" y="1440"/>
                  </a:lnTo>
                  <a:lnTo>
                    <a:pt x="150" y="1400"/>
                  </a:lnTo>
                  <a:lnTo>
                    <a:pt x="135" y="1360"/>
                  </a:lnTo>
                  <a:lnTo>
                    <a:pt x="123" y="1300"/>
                  </a:lnTo>
                  <a:lnTo>
                    <a:pt x="113" y="1260"/>
                  </a:lnTo>
                  <a:lnTo>
                    <a:pt x="106" y="1200"/>
                  </a:lnTo>
                  <a:lnTo>
                    <a:pt x="101" y="1160"/>
                  </a:lnTo>
                  <a:lnTo>
                    <a:pt x="100" y="1100"/>
                  </a:lnTo>
                  <a:lnTo>
                    <a:pt x="102" y="1060"/>
                  </a:lnTo>
                  <a:lnTo>
                    <a:pt x="106" y="1000"/>
                  </a:lnTo>
                  <a:lnTo>
                    <a:pt x="113" y="960"/>
                  </a:lnTo>
                  <a:lnTo>
                    <a:pt x="123" y="900"/>
                  </a:lnTo>
                  <a:lnTo>
                    <a:pt x="136" y="860"/>
                  </a:lnTo>
                  <a:lnTo>
                    <a:pt x="151" y="800"/>
                  </a:lnTo>
                  <a:lnTo>
                    <a:pt x="169" y="760"/>
                  </a:lnTo>
                  <a:lnTo>
                    <a:pt x="189" y="720"/>
                  </a:lnTo>
                  <a:lnTo>
                    <a:pt x="212" y="680"/>
                  </a:lnTo>
                  <a:lnTo>
                    <a:pt x="237" y="620"/>
                  </a:lnTo>
                  <a:lnTo>
                    <a:pt x="264" y="580"/>
                  </a:lnTo>
                  <a:lnTo>
                    <a:pt x="293" y="540"/>
                  </a:lnTo>
                  <a:lnTo>
                    <a:pt x="325" y="500"/>
                  </a:lnTo>
                  <a:lnTo>
                    <a:pt x="359" y="460"/>
                  </a:lnTo>
                  <a:lnTo>
                    <a:pt x="394" y="440"/>
                  </a:lnTo>
                  <a:lnTo>
                    <a:pt x="432" y="400"/>
                  </a:lnTo>
                  <a:lnTo>
                    <a:pt x="471" y="360"/>
                  </a:lnTo>
                  <a:lnTo>
                    <a:pt x="512" y="340"/>
                  </a:lnTo>
                  <a:lnTo>
                    <a:pt x="556" y="300"/>
                  </a:lnTo>
                  <a:lnTo>
                    <a:pt x="600" y="280"/>
                  </a:lnTo>
                  <a:lnTo>
                    <a:pt x="646" y="240"/>
                  </a:lnTo>
                  <a:lnTo>
                    <a:pt x="694" y="220"/>
                  </a:lnTo>
                  <a:lnTo>
                    <a:pt x="743" y="200"/>
                  </a:lnTo>
                  <a:lnTo>
                    <a:pt x="845" y="160"/>
                  </a:lnTo>
                  <a:lnTo>
                    <a:pt x="898" y="140"/>
                  </a:lnTo>
                  <a:lnTo>
                    <a:pt x="953" y="140"/>
                  </a:lnTo>
                  <a:lnTo>
                    <a:pt x="1008" y="120"/>
                  </a:lnTo>
                  <a:close/>
                  <a:moveTo>
                    <a:pt x="1583" y="120"/>
                  </a:moveTo>
                  <a:lnTo>
                    <a:pt x="1468" y="120"/>
                  </a:lnTo>
                  <a:lnTo>
                    <a:pt x="1524" y="140"/>
                  </a:lnTo>
                  <a:lnTo>
                    <a:pt x="1578" y="140"/>
                  </a:lnTo>
                  <a:lnTo>
                    <a:pt x="1631" y="160"/>
                  </a:lnTo>
                  <a:lnTo>
                    <a:pt x="1733" y="200"/>
                  </a:lnTo>
                  <a:lnTo>
                    <a:pt x="1782" y="220"/>
                  </a:lnTo>
                  <a:lnTo>
                    <a:pt x="1830" y="240"/>
                  </a:lnTo>
                  <a:lnTo>
                    <a:pt x="1876" y="280"/>
                  </a:lnTo>
                  <a:lnTo>
                    <a:pt x="1921" y="300"/>
                  </a:lnTo>
                  <a:lnTo>
                    <a:pt x="1963" y="340"/>
                  </a:lnTo>
                  <a:lnTo>
                    <a:pt x="2005" y="360"/>
                  </a:lnTo>
                  <a:lnTo>
                    <a:pt x="2044" y="400"/>
                  </a:lnTo>
                  <a:lnTo>
                    <a:pt x="2082" y="440"/>
                  </a:lnTo>
                  <a:lnTo>
                    <a:pt x="2117" y="480"/>
                  </a:lnTo>
                  <a:lnTo>
                    <a:pt x="2151" y="500"/>
                  </a:lnTo>
                  <a:lnTo>
                    <a:pt x="2182" y="540"/>
                  </a:lnTo>
                  <a:lnTo>
                    <a:pt x="2212" y="580"/>
                  </a:lnTo>
                  <a:lnTo>
                    <a:pt x="2239" y="640"/>
                  </a:lnTo>
                  <a:lnTo>
                    <a:pt x="2264" y="680"/>
                  </a:lnTo>
                  <a:lnTo>
                    <a:pt x="2286" y="720"/>
                  </a:lnTo>
                  <a:lnTo>
                    <a:pt x="2306" y="760"/>
                  </a:lnTo>
                  <a:lnTo>
                    <a:pt x="2324" y="820"/>
                  </a:lnTo>
                  <a:lnTo>
                    <a:pt x="2339" y="860"/>
                  </a:lnTo>
                  <a:lnTo>
                    <a:pt x="2352" y="900"/>
                  </a:lnTo>
                  <a:lnTo>
                    <a:pt x="2361" y="960"/>
                  </a:lnTo>
                  <a:lnTo>
                    <a:pt x="2368" y="1000"/>
                  </a:lnTo>
                  <a:lnTo>
                    <a:pt x="2373" y="1060"/>
                  </a:lnTo>
                  <a:lnTo>
                    <a:pt x="2374" y="1100"/>
                  </a:lnTo>
                  <a:lnTo>
                    <a:pt x="2372" y="1160"/>
                  </a:lnTo>
                  <a:lnTo>
                    <a:pt x="2368" y="1200"/>
                  </a:lnTo>
                  <a:lnTo>
                    <a:pt x="2361" y="1260"/>
                  </a:lnTo>
                  <a:lnTo>
                    <a:pt x="2351" y="1300"/>
                  </a:lnTo>
                  <a:lnTo>
                    <a:pt x="2338" y="1360"/>
                  </a:lnTo>
                  <a:lnTo>
                    <a:pt x="2323" y="1400"/>
                  </a:lnTo>
                  <a:lnTo>
                    <a:pt x="2305" y="1460"/>
                  </a:lnTo>
                  <a:lnTo>
                    <a:pt x="2285" y="1500"/>
                  </a:lnTo>
                  <a:lnTo>
                    <a:pt x="2263" y="1540"/>
                  </a:lnTo>
                  <a:lnTo>
                    <a:pt x="2238" y="1580"/>
                  </a:lnTo>
                  <a:lnTo>
                    <a:pt x="2210" y="1620"/>
                  </a:lnTo>
                  <a:lnTo>
                    <a:pt x="2181" y="1660"/>
                  </a:lnTo>
                  <a:lnTo>
                    <a:pt x="2149" y="1700"/>
                  </a:lnTo>
                  <a:lnTo>
                    <a:pt x="2116" y="1740"/>
                  </a:lnTo>
                  <a:lnTo>
                    <a:pt x="2080" y="1780"/>
                  </a:lnTo>
                  <a:lnTo>
                    <a:pt x="2042" y="1820"/>
                  </a:lnTo>
                  <a:lnTo>
                    <a:pt x="2003" y="1840"/>
                  </a:lnTo>
                  <a:lnTo>
                    <a:pt x="1962" y="1880"/>
                  </a:lnTo>
                  <a:lnTo>
                    <a:pt x="1919" y="1900"/>
                  </a:lnTo>
                  <a:lnTo>
                    <a:pt x="1874" y="1940"/>
                  </a:lnTo>
                  <a:lnTo>
                    <a:pt x="1828" y="1960"/>
                  </a:lnTo>
                  <a:lnTo>
                    <a:pt x="1780" y="1980"/>
                  </a:lnTo>
                  <a:lnTo>
                    <a:pt x="1731" y="2020"/>
                  </a:lnTo>
                  <a:lnTo>
                    <a:pt x="1680" y="2040"/>
                  </a:lnTo>
                  <a:lnTo>
                    <a:pt x="1629" y="2040"/>
                  </a:lnTo>
                  <a:lnTo>
                    <a:pt x="1521" y="2080"/>
                  </a:lnTo>
                  <a:lnTo>
                    <a:pt x="1466" y="2080"/>
                  </a:lnTo>
                  <a:lnTo>
                    <a:pt x="1410" y="2100"/>
                  </a:lnTo>
                  <a:lnTo>
                    <a:pt x="1526" y="2100"/>
                  </a:lnTo>
                  <a:lnTo>
                    <a:pt x="1635" y="2060"/>
                  </a:lnTo>
                  <a:lnTo>
                    <a:pt x="1688" y="2040"/>
                  </a:lnTo>
                  <a:lnTo>
                    <a:pt x="1789" y="2000"/>
                  </a:lnTo>
                  <a:lnTo>
                    <a:pt x="1838" y="1980"/>
                  </a:lnTo>
                  <a:lnTo>
                    <a:pt x="1885" y="1960"/>
                  </a:lnTo>
                  <a:lnTo>
                    <a:pt x="1930" y="1920"/>
                  </a:lnTo>
                  <a:lnTo>
                    <a:pt x="1974" y="1900"/>
                  </a:lnTo>
                  <a:lnTo>
                    <a:pt x="2016" y="1860"/>
                  </a:lnTo>
                  <a:lnTo>
                    <a:pt x="2056" y="1820"/>
                  </a:lnTo>
                  <a:lnTo>
                    <a:pt x="2094" y="1800"/>
                  </a:lnTo>
                  <a:lnTo>
                    <a:pt x="2131" y="1760"/>
                  </a:lnTo>
                  <a:lnTo>
                    <a:pt x="2165" y="1720"/>
                  </a:lnTo>
                  <a:lnTo>
                    <a:pt x="2197" y="1680"/>
                  </a:lnTo>
                  <a:lnTo>
                    <a:pt x="2227" y="1640"/>
                  </a:lnTo>
                  <a:lnTo>
                    <a:pt x="2255" y="1600"/>
                  </a:lnTo>
                  <a:lnTo>
                    <a:pt x="2280" y="1540"/>
                  </a:lnTo>
                  <a:lnTo>
                    <a:pt x="2303" y="1500"/>
                  </a:lnTo>
                  <a:lnTo>
                    <a:pt x="2324" y="1460"/>
                  </a:lnTo>
                  <a:lnTo>
                    <a:pt x="2342" y="1420"/>
                  </a:lnTo>
                  <a:lnTo>
                    <a:pt x="2358" y="1360"/>
                  </a:lnTo>
                  <a:lnTo>
                    <a:pt x="2371" y="1320"/>
                  </a:lnTo>
                  <a:lnTo>
                    <a:pt x="2381" y="1260"/>
                  </a:lnTo>
                  <a:lnTo>
                    <a:pt x="2388" y="1220"/>
                  </a:lnTo>
                  <a:lnTo>
                    <a:pt x="2392" y="1160"/>
                  </a:lnTo>
                  <a:lnTo>
                    <a:pt x="2394" y="1100"/>
                  </a:lnTo>
                  <a:lnTo>
                    <a:pt x="2393" y="1060"/>
                  </a:lnTo>
                  <a:lnTo>
                    <a:pt x="2388" y="1000"/>
                  </a:lnTo>
                  <a:lnTo>
                    <a:pt x="2381" y="960"/>
                  </a:lnTo>
                  <a:lnTo>
                    <a:pt x="2371" y="900"/>
                  </a:lnTo>
                  <a:lnTo>
                    <a:pt x="2358" y="860"/>
                  </a:lnTo>
                  <a:lnTo>
                    <a:pt x="2343" y="800"/>
                  </a:lnTo>
                  <a:lnTo>
                    <a:pt x="2325" y="760"/>
                  </a:lnTo>
                  <a:lnTo>
                    <a:pt x="2304" y="700"/>
                  </a:lnTo>
                  <a:lnTo>
                    <a:pt x="2281" y="660"/>
                  </a:lnTo>
                  <a:lnTo>
                    <a:pt x="2256" y="620"/>
                  </a:lnTo>
                  <a:lnTo>
                    <a:pt x="2228" y="580"/>
                  </a:lnTo>
                  <a:lnTo>
                    <a:pt x="2198" y="540"/>
                  </a:lnTo>
                  <a:lnTo>
                    <a:pt x="2166" y="500"/>
                  </a:lnTo>
                  <a:lnTo>
                    <a:pt x="2132" y="460"/>
                  </a:lnTo>
                  <a:lnTo>
                    <a:pt x="2095" y="420"/>
                  </a:lnTo>
                  <a:lnTo>
                    <a:pt x="2057" y="380"/>
                  </a:lnTo>
                  <a:lnTo>
                    <a:pt x="2017" y="340"/>
                  </a:lnTo>
                  <a:lnTo>
                    <a:pt x="1975" y="320"/>
                  </a:lnTo>
                  <a:lnTo>
                    <a:pt x="1931" y="280"/>
                  </a:lnTo>
                  <a:lnTo>
                    <a:pt x="1886" y="260"/>
                  </a:lnTo>
                  <a:lnTo>
                    <a:pt x="1839" y="240"/>
                  </a:lnTo>
                  <a:lnTo>
                    <a:pt x="1790" y="200"/>
                  </a:lnTo>
                  <a:lnTo>
                    <a:pt x="1740" y="180"/>
                  </a:lnTo>
                  <a:lnTo>
                    <a:pt x="1637" y="140"/>
                  </a:lnTo>
                  <a:lnTo>
                    <a:pt x="1583" y="120"/>
                  </a:lnTo>
                  <a:close/>
                  <a:moveTo>
                    <a:pt x="1121" y="100"/>
                  </a:moveTo>
                  <a:lnTo>
                    <a:pt x="1004" y="100"/>
                  </a:lnTo>
                  <a:lnTo>
                    <a:pt x="948" y="120"/>
                  </a:lnTo>
                  <a:lnTo>
                    <a:pt x="1064" y="120"/>
                  </a:lnTo>
                  <a:lnTo>
                    <a:pt x="1121" y="100"/>
                  </a:lnTo>
                  <a:close/>
                  <a:moveTo>
                    <a:pt x="1472" y="100"/>
                  </a:moveTo>
                  <a:lnTo>
                    <a:pt x="1355" y="100"/>
                  </a:lnTo>
                  <a:lnTo>
                    <a:pt x="1412" y="120"/>
                  </a:lnTo>
                  <a:lnTo>
                    <a:pt x="1528" y="120"/>
                  </a:lnTo>
                  <a:lnTo>
                    <a:pt x="1472" y="100"/>
                  </a:lnTo>
                  <a:close/>
                  <a:moveTo>
                    <a:pt x="1356" y="80"/>
                  </a:moveTo>
                  <a:lnTo>
                    <a:pt x="1119" y="80"/>
                  </a:lnTo>
                  <a:lnTo>
                    <a:pt x="1061" y="100"/>
                  </a:lnTo>
                  <a:lnTo>
                    <a:pt x="1414" y="100"/>
                  </a:lnTo>
                  <a:lnTo>
                    <a:pt x="1356" y="80"/>
                  </a:lnTo>
                  <a:close/>
                  <a:moveTo>
                    <a:pt x="1484" y="20"/>
                  </a:moveTo>
                  <a:lnTo>
                    <a:pt x="988" y="20"/>
                  </a:lnTo>
                  <a:lnTo>
                    <a:pt x="870" y="60"/>
                  </a:lnTo>
                  <a:lnTo>
                    <a:pt x="1602" y="60"/>
                  </a:lnTo>
                  <a:lnTo>
                    <a:pt x="1484" y="20"/>
                  </a:lnTo>
                  <a:close/>
                  <a:moveTo>
                    <a:pt x="1362" y="0"/>
                  </a:moveTo>
                  <a:lnTo>
                    <a:pt x="1110" y="0"/>
                  </a:lnTo>
                  <a:lnTo>
                    <a:pt x="1048" y="20"/>
                  </a:lnTo>
                  <a:lnTo>
                    <a:pt x="1423" y="20"/>
                  </a:lnTo>
                  <a:lnTo>
                    <a:pt x="1362" y="0"/>
                  </a:lnTo>
                  <a:close/>
                </a:path>
              </a:pathLst>
            </a:custGeom>
            <a:solidFill>
              <a:srgbClr val="8063A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20" name="AutoShape 139"/>
            <p:cNvSpPr>
              <a:spLocks/>
            </p:cNvSpPr>
            <p:nvPr/>
          </p:nvSpPr>
          <p:spPr bwMode="auto">
            <a:xfrm>
              <a:off x="3729" y="790"/>
              <a:ext cx="858" cy="599"/>
            </a:xfrm>
            <a:custGeom>
              <a:avLst/>
              <a:gdLst>
                <a:gd name="T0" fmla="+- 0 4251 3730"/>
                <a:gd name="T1" fmla="*/ T0 w 858"/>
                <a:gd name="T2" fmla="+- 0 791 791"/>
                <a:gd name="T3" fmla="*/ 791 h 599"/>
                <a:gd name="T4" fmla="+- 0 4300 3730"/>
                <a:gd name="T5" fmla="*/ T4 w 858"/>
                <a:gd name="T6" fmla="+- 0 919 791"/>
                <a:gd name="T7" fmla="*/ 919 h 599"/>
                <a:gd name="T8" fmla="+- 0 3730 3730"/>
                <a:gd name="T9" fmla="*/ T8 w 858"/>
                <a:gd name="T10" fmla="+- 0 1134 791"/>
                <a:gd name="T11" fmla="*/ 1134 h 599"/>
                <a:gd name="T12" fmla="+- 0 3826 3730"/>
                <a:gd name="T13" fmla="*/ T12 w 858"/>
                <a:gd name="T14" fmla="+- 0 1390 791"/>
                <a:gd name="T15" fmla="*/ 1390 h 599"/>
                <a:gd name="T16" fmla="+- 0 4396 3730"/>
                <a:gd name="T17" fmla="*/ T16 w 858"/>
                <a:gd name="T18" fmla="+- 0 1174 791"/>
                <a:gd name="T19" fmla="*/ 1174 h 599"/>
                <a:gd name="T20" fmla="+- 0 4497 3730"/>
                <a:gd name="T21" fmla="*/ T20 w 858"/>
                <a:gd name="T22" fmla="+- 0 1174 791"/>
                <a:gd name="T23" fmla="*/ 1174 h 599"/>
                <a:gd name="T24" fmla="+- 0 4588 3730"/>
                <a:gd name="T25" fmla="*/ T24 w 858"/>
                <a:gd name="T26" fmla="+- 0 956 791"/>
                <a:gd name="T27" fmla="*/ 956 h 599"/>
                <a:gd name="T28" fmla="+- 0 4251 3730"/>
                <a:gd name="T29" fmla="*/ T28 w 858"/>
                <a:gd name="T30" fmla="+- 0 791 791"/>
                <a:gd name="T31" fmla="*/ 791 h 599"/>
                <a:gd name="T32" fmla="+- 0 4497 3730"/>
                <a:gd name="T33" fmla="*/ T32 w 858"/>
                <a:gd name="T34" fmla="+- 0 1174 791"/>
                <a:gd name="T35" fmla="*/ 1174 h 599"/>
                <a:gd name="T36" fmla="+- 0 4396 3730"/>
                <a:gd name="T37" fmla="*/ T36 w 858"/>
                <a:gd name="T38" fmla="+- 0 1174 791"/>
                <a:gd name="T39" fmla="*/ 1174 h 599"/>
                <a:gd name="T40" fmla="+- 0 4445 3730"/>
                <a:gd name="T41" fmla="*/ T40 w 858"/>
                <a:gd name="T42" fmla="+- 0 1302 791"/>
                <a:gd name="T43" fmla="*/ 1302 h 599"/>
                <a:gd name="T44" fmla="+- 0 4497 3730"/>
                <a:gd name="T45" fmla="*/ T44 w 858"/>
                <a:gd name="T46" fmla="+- 0 1174 791"/>
                <a:gd name="T47" fmla="*/ 1174 h 59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58" h="599">
                  <a:moveTo>
                    <a:pt x="521" y="0"/>
                  </a:moveTo>
                  <a:lnTo>
                    <a:pt x="570" y="128"/>
                  </a:lnTo>
                  <a:lnTo>
                    <a:pt x="0" y="343"/>
                  </a:lnTo>
                  <a:lnTo>
                    <a:pt x="96" y="599"/>
                  </a:lnTo>
                  <a:lnTo>
                    <a:pt x="666" y="383"/>
                  </a:lnTo>
                  <a:lnTo>
                    <a:pt x="767" y="383"/>
                  </a:lnTo>
                  <a:lnTo>
                    <a:pt x="858" y="165"/>
                  </a:lnTo>
                  <a:lnTo>
                    <a:pt x="521" y="0"/>
                  </a:lnTo>
                  <a:close/>
                  <a:moveTo>
                    <a:pt x="767" y="383"/>
                  </a:moveTo>
                  <a:lnTo>
                    <a:pt x="666" y="383"/>
                  </a:lnTo>
                  <a:lnTo>
                    <a:pt x="715" y="511"/>
                  </a:lnTo>
                  <a:lnTo>
                    <a:pt x="767" y="383"/>
                  </a:lnTo>
                  <a:close/>
                </a:path>
              </a:pathLst>
            </a:custGeom>
            <a:solidFill>
              <a:srgbClr val="61232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1" name="Picture 1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79" y="1145"/>
              <a:ext cx="217"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13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59" y="750"/>
              <a:ext cx="1008" cy="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Freeform 136"/>
            <p:cNvSpPr>
              <a:spLocks/>
            </p:cNvSpPr>
            <p:nvPr/>
          </p:nvSpPr>
          <p:spPr bwMode="auto">
            <a:xfrm>
              <a:off x="3709" y="750"/>
              <a:ext cx="858" cy="599"/>
            </a:xfrm>
            <a:custGeom>
              <a:avLst/>
              <a:gdLst>
                <a:gd name="T0" fmla="+- 0 4231 3710"/>
                <a:gd name="T1" fmla="*/ T0 w 858"/>
                <a:gd name="T2" fmla="+- 0 751 751"/>
                <a:gd name="T3" fmla="*/ 751 h 599"/>
                <a:gd name="T4" fmla="+- 0 4280 3710"/>
                <a:gd name="T5" fmla="*/ T4 w 858"/>
                <a:gd name="T6" fmla="+- 0 879 751"/>
                <a:gd name="T7" fmla="*/ 879 h 599"/>
                <a:gd name="T8" fmla="+- 0 3710 3710"/>
                <a:gd name="T9" fmla="*/ T8 w 858"/>
                <a:gd name="T10" fmla="+- 0 1094 751"/>
                <a:gd name="T11" fmla="*/ 1094 h 599"/>
                <a:gd name="T12" fmla="+- 0 3806 3710"/>
                <a:gd name="T13" fmla="*/ T12 w 858"/>
                <a:gd name="T14" fmla="+- 0 1350 751"/>
                <a:gd name="T15" fmla="*/ 1350 h 599"/>
                <a:gd name="T16" fmla="+- 0 4376 3710"/>
                <a:gd name="T17" fmla="*/ T16 w 858"/>
                <a:gd name="T18" fmla="+- 0 1134 751"/>
                <a:gd name="T19" fmla="*/ 1134 h 599"/>
                <a:gd name="T20" fmla="+- 0 4425 3710"/>
                <a:gd name="T21" fmla="*/ T20 w 858"/>
                <a:gd name="T22" fmla="+- 0 1262 751"/>
                <a:gd name="T23" fmla="*/ 1262 h 599"/>
                <a:gd name="T24" fmla="+- 0 4568 3710"/>
                <a:gd name="T25" fmla="*/ T24 w 858"/>
                <a:gd name="T26" fmla="+- 0 916 751"/>
                <a:gd name="T27" fmla="*/ 916 h 599"/>
                <a:gd name="T28" fmla="+- 0 4231 3710"/>
                <a:gd name="T29" fmla="*/ T28 w 858"/>
                <a:gd name="T30" fmla="+- 0 751 751"/>
                <a:gd name="T31" fmla="*/ 751 h 59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858" h="599">
                  <a:moveTo>
                    <a:pt x="521" y="0"/>
                  </a:moveTo>
                  <a:lnTo>
                    <a:pt x="570" y="128"/>
                  </a:lnTo>
                  <a:lnTo>
                    <a:pt x="0" y="343"/>
                  </a:lnTo>
                  <a:lnTo>
                    <a:pt x="96" y="599"/>
                  </a:lnTo>
                  <a:lnTo>
                    <a:pt x="666" y="383"/>
                  </a:lnTo>
                  <a:lnTo>
                    <a:pt x="715" y="511"/>
                  </a:lnTo>
                  <a:lnTo>
                    <a:pt x="858" y="165"/>
                  </a:lnTo>
                  <a:lnTo>
                    <a:pt x="521" y="0"/>
                  </a:lnTo>
                  <a:close/>
                </a:path>
              </a:pathLst>
            </a:custGeom>
            <a:noFill/>
            <a:ln w="12700">
              <a:solidFill>
                <a:srgbClr val="C0504D"/>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24" name="Picture 13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49" y="1095"/>
              <a:ext cx="237"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AutoShape 134"/>
            <p:cNvSpPr>
              <a:spLocks/>
            </p:cNvSpPr>
            <p:nvPr/>
          </p:nvSpPr>
          <p:spPr bwMode="auto">
            <a:xfrm>
              <a:off x="7170" y="838"/>
              <a:ext cx="615" cy="605"/>
            </a:xfrm>
            <a:custGeom>
              <a:avLst/>
              <a:gdLst>
                <a:gd name="T0" fmla="+- 0 7335 7170"/>
                <a:gd name="T1" fmla="*/ T0 w 615"/>
                <a:gd name="T2" fmla="+- 0 838 838"/>
                <a:gd name="T3" fmla="*/ 838 h 605"/>
                <a:gd name="T4" fmla="+- 0 7170 7170"/>
                <a:gd name="T5" fmla="*/ T4 w 615"/>
                <a:gd name="T6" fmla="+- 0 1054 838"/>
                <a:gd name="T7" fmla="*/ 1054 h 605"/>
                <a:gd name="T8" fmla="+- 0 7538 7170"/>
                <a:gd name="T9" fmla="*/ T8 w 615"/>
                <a:gd name="T10" fmla="+- 0 1335 838"/>
                <a:gd name="T11" fmla="*/ 1335 h 605"/>
                <a:gd name="T12" fmla="+- 0 7455 7170"/>
                <a:gd name="T13" fmla="*/ T12 w 615"/>
                <a:gd name="T14" fmla="+- 0 1442 838"/>
                <a:gd name="T15" fmla="*/ 1442 h 605"/>
                <a:gd name="T16" fmla="+- 0 7743 7170"/>
                <a:gd name="T17" fmla="*/ T16 w 615"/>
                <a:gd name="T18" fmla="+- 0 1320 838"/>
                <a:gd name="T19" fmla="*/ 1320 h 605"/>
                <a:gd name="T20" fmla="+- 0 7770 7170"/>
                <a:gd name="T21" fmla="*/ T20 w 615"/>
                <a:gd name="T22" fmla="+- 0 1119 838"/>
                <a:gd name="T23" fmla="*/ 1119 h 605"/>
                <a:gd name="T24" fmla="+- 0 7702 7170"/>
                <a:gd name="T25" fmla="*/ T24 w 615"/>
                <a:gd name="T26" fmla="+- 0 1119 838"/>
                <a:gd name="T27" fmla="*/ 1119 h 605"/>
                <a:gd name="T28" fmla="+- 0 7335 7170"/>
                <a:gd name="T29" fmla="*/ T28 w 615"/>
                <a:gd name="T30" fmla="+- 0 838 838"/>
                <a:gd name="T31" fmla="*/ 838 h 605"/>
                <a:gd name="T32" fmla="+- 0 7785 7170"/>
                <a:gd name="T33" fmla="*/ T32 w 615"/>
                <a:gd name="T34" fmla="+- 0 1011 838"/>
                <a:gd name="T35" fmla="*/ 1011 h 605"/>
                <a:gd name="T36" fmla="+- 0 7702 7170"/>
                <a:gd name="T37" fmla="*/ T36 w 615"/>
                <a:gd name="T38" fmla="+- 0 1119 838"/>
                <a:gd name="T39" fmla="*/ 1119 h 605"/>
                <a:gd name="T40" fmla="+- 0 7770 7170"/>
                <a:gd name="T41" fmla="*/ T40 w 615"/>
                <a:gd name="T42" fmla="+- 0 1119 838"/>
                <a:gd name="T43" fmla="*/ 1119 h 605"/>
                <a:gd name="T44" fmla="+- 0 7785 7170"/>
                <a:gd name="T45" fmla="*/ T44 w 615"/>
                <a:gd name="T46" fmla="+- 0 1011 838"/>
                <a:gd name="T47" fmla="*/ 1011 h 6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15" h="605">
                  <a:moveTo>
                    <a:pt x="165" y="0"/>
                  </a:moveTo>
                  <a:lnTo>
                    <a:pt x="0" y="216"/>
                  </a:lnTo>
                  <a:lnTo>
                    <a:pt x="368" y="497"/>
                  </a:lnTo>
                  <a:lnTo>
                    <a:pt x="285" y="604"/>
                  </a:lnTo>
                  <a:lnTo>
                    <a:pt x="573" y="482"/>
                  </a:lnTo>
                  <a:lnTo>
                    <a:pt x="600" y="281"/>
                  </a:lnTo>
                  <a:lnTo>
                    <a:pt x="532" y="281"/>
                  </a:lnTo>
                  <a:lnTo>
                    <a:pt x="165" y="0"/>
                  </a:lnTo>
                  <a:close/>
                  <a:moveTo>
                    <a:pt x="615" y="173"/>
                  </a:moveTo>
                  <a:lnTo>
                    <a:pt x="532" y="281"/>
                  </a:lnTo>
                  <a:lnTo>
                    <a:pt x="600" y="281"/>
                  </a:lnTo>
                  <a:lnTo>
                    <a:pt x="615" y="173"/>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6" name="Picture 13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50" y="798"/>
              <a:ext cx="615" cy="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Freeform 132"/>
            <p:cNvSpPr>
              <a:spLocks/>
            </p:cNvSpPr>
            <p:nvPr/>
          </p:nvSpPr>
          <p:spPr bwMode="auto">
            <a:xfrm>
              <a:off x="7150" y="798"/>
              <a:ext cx="615" cy="605"/>
            </a:xfrm>
            <a:custGeom>
              <a:avLst/>
              <a:gdLst>
                <a:gd name="T0" fmla="+- 0 7435 7150"/>
                <a:gd name="T1" fmla="*/ T0 w 615"/>
                <a:gd name="T2" fmla="+- 0 1402 798"/>
                <a:gd name="T3" fmla="*/ 1402 h 605"/>
                <a:gd name="T4" fmla="+- 0 7518 7150"/>
                <a:gd name="T5" fmla="*/ T4 w 615"/>
                <a:gd name="T6" fmla="+- 0 1295 798"/>
                <a:gd name="T7" fmla="*/ 1295 h 605"/>
                <a:gd name="T8" fmla="+- 0 7150 7150"/>
                <a:gd name="T9" fmla="*/ T8 w 615"/>
                <a:gd name="T10" fmla="+- 0 1014 798"/>
                <a:gd name="T11" fmla="*/ 1014 h 605"/>
                <a:gd name="T12" fmla="+- 0 7315 7150"/>
                <a:gd name="T13" fmla="*/ T12 w 615"/>
                <a:gd name="T14" fmla="+- 0 798 798"/>
                <a:gd name="T15" fmla="*/ 798 h 605"/>
                <a:gd name="T16" fmla="+- 0 7682 7150"/>
                <a:gd name="T17" fmla="*/ T16 w 615"/>
                <a:gd name="T18" fmla="+- 0 1079 798"/>
                <a:gd name="T19" fmla="*/ 1079 h 605"/>
                <a:gd name="T20" fmla="+- 0 7765 7150"/>
                <a:gd name="T21" fmla="*/ T20 w 615"/>
                <a:gd name="T22" fmla="+- 0 971 798"/>
                <a:gd name="T23" fmla="*/ 971 h 605"/>
                <a:gd name="T24" fmla="+- 0 7723 7150"/>
                <a:gd name="T25" fmla="*/ T24 w 615"/>
                <a:gd name="T26" fmla="+- 0 1280 798"/>
                <a:gd name="T27" fmla="*/ 1280 h 605"/>
                <a:gd name="T28" fmla="+- 0 7435 7150"/>
                <a:gd name="T29" fmla="*/ T28 w 615"/>
                <a:gd name="T30" fmla="+- 0 1402 798"/>
                <a:gd name="T31" fmla="*/ 1402 h 60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5" h="605">
                  <a:moveTo>
                    <a:pt x="285" y="604"/>
                  </a:moveTo>
                  <a:lnTo>
                    <a:pt x="368" y="497"/>
                  </a:lnTo>
                  <a:lnTo>
                    <a:pt x="0" y="216"/>
                  </a:lnTo>
                  <a:lnTo>
                    <a:pt x="165" y="0"/>
                  </a:lnTo>
                  <a:lnTo>
                    <a:pt x="532" y="281"/>
                  </a:lnTo>
                  <a:lnTo>
                    <a:pt x="615" y="173"/>
                  </a:lnTo>
                  <a:lnTo>
                    <a:pt x="573" y="482"/>
                  </a:lnTo>
                  <a:lnTo>
                    <a:pt x="285" y="604"/>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8" name="AutoShape 131"/>
            <p:cNvSpPr>
              <a:spLocks/>
            </p:cNvSpPr>
            <p:nvPr/>
          </p:nvSpPr>
          <p:spPr bwMode="auto">
            <a:xfrm>
              <a:off x="1915" y="3406"/>
              <a:ext cx="535" cy="664"/>
            </a:xfrm>
            <a:custGeom>
              <a:avLst/>
              <a:gdLst>
                <a:gd name="T0" fmla="+- 0 2277 1916"/>
                <a:gd name="T1" fmla="*/ T0 w 535"/>
                <a:gd name="T2" fmla="+- 0 3406 3406"/>
                <a:gd name="T3" fmla="*/ 3406 h 664"/>
                <a:gd name="T4" fmla="+- 0 1982 1916"/>
                <a:gd name="T5" fmla="*/ T4 w 535"/>
                <a:gd name="T6" fmla="+- 0 3468 3406"/>
                <a:gd name="T7" fmla="*/ 3468 h 664"/>
                <a:gd name="T8" fmla="+- 0 2099 1916"/>
                <a:gd name="T9" fmla="*/ T8 w 535"/>
                <a:gd name="T10" fmla="+- 0 3514 3406"/>
                <a:gd name="T11" fmla="*/ 3514 h 664"/>
                <a:gd name="T12" fmla="+- 0 1916 1916"/>
                <a:gd name="T13" fmla="*/ T12 w 535"/>
                <a:gd name="T14" fmla="+- 0 3977 3406"/>
                <a:gd name="T15" fmla="*/ 3977 h 664"/>
                <a:gd name="T16" fmla="+- 0 2150 1916"/>
                <a:gd name="T17" fmla="*/ T16 w 535"/>
                <a:gd name="T18" fmla="+- 0 4070 3406"/>
                <a:gd name="T19" fmla="*/ 4070 h 664"/>
                <a:gd name="T20" fmla="+- 0 2333 1916"/>
                <a:gd name="T21" fmla="*/ T20 w 535"/>
                <a:gd name="T22" fmla="+- 0 3607 3406"/>
                <a:gd name="T23" fmla="*/ 3607 h 664"/>
                <a:gd name="T24" fmla="+- 0 2418 1916"/>
                <a:gd name="T25" fmla="*/ T24 w 535"/>
                <a:gd name="T26" fmla="+- 0 3607 3406"/>
                <a:gd name="T27" fmla="*/ 3607 h 664"/>
                <a:gd name="T28" fmla="+- 0 2277 1916"/>
                <a:gd name="T29" fmla="*/ T28 w 535"/>
                <a:gd name="T30" fmla="+- 0 3406 3406"/>
                <a:gd name="T31" fmla="*/ 3406 h 664"/>
                <a:gd name="T32" fmla="+- 0 2418 1916"/>
                <a:gd name="T33" fmla="*/ T32 w 535"/>
                <a:gd name="T34" fmla="+- 0 3607 3406"/>
                <a:gd name="T35" fmla="*/ 3607 h 664"/>
                <a:gd name="T36" fmla="+- 0 2333 1916"/>
                <a:gd name="T37" fmla="*/ T36 w 535"/>
                <a:gd name="T38" fmla="+- 0 3607 3406"/>
                <a:gd name="T39" fmla="*/ 3607 h 664"/>
                <a:gd name="T40" fmla="+- 0 2450 1916"/>
                <a:gd name="T41" fmla="*/ T40 w 535"/>
                <a:gd name="T42" fmla="+- 0 3653 3406"/>
                <a:gd name="T43" fmla="*/ 3653 h 664"/>
                <a:gd name="T44" fmla="+- 0 2418 1916"/>
                <a:gd name="T45" fmla="*/ T44 w 535"/>
                <a:gd name="T46" fmla="+- 0 3607 3406"/>
                <a:gd name="T47" fmla="*/ 3607 h 66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535" h="664">
                  <a:moveTo>
                    <a:pt x="361" y="0"/>
                  </a:moveTo>
                  <a:lnTo>
                    <a:pt x="66" y="62"/>
                  </a:lnTo>
                  <a:lnTo>
                    <a:pt x="183" y="108"/>
                  </a:lnTo>
                  <a:lnTo>
                    <a:pt x="0" y="571"/>
                  </a:lnTo>
                  <a:lnTo>
                    <a:pt x="234" y="664"/>
                  </a:lnTo>
                  <a:lnTo>
                    <a:pt x="417" y="201"/>
                  </a:lnTo>
                  <a:lnTo>
                    <a:pt x="502" y="201"/>
                  </a:lnTo>
                  <a:lnTo>
                    <a:pt x="361" y="0"/>
                  </a:lnTo>
                  <a:close/>
                  <a:moveTo>
                    <a:pt x="502" y="201"/>
                  </a:moveTo>
                  <a:lnTo>
                    <a:pt x="417" y="201"/>
                  </a:lnTo>
                  <a:lnTo>
                    <a:pt x="534" y="247"/>
                  </a:lnTo>
                  <a:lnTo>
                    <a:pt x="502" y="201"/>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9" name="Picture 1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5" y="3366"/>
              <a:ext cx="535"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Freeform 129"/>
            <p:cNvSpPr>
              <a:spLocks/>
            </p:cNvSpPr>
            <p:nvPr/>
          </p:nvSpPr>
          <p:spPr bwMode="auto">
            <a:xfrm>
              <a:off x="1895" y="3366"/>
              <a:ext cx="535" cy="664"/>
            </a:xfrm>
            <a:custGeom>
              <a:avLst/>
              <a:gdLst>
                <a:gd name="T0" fmla="+- 0 2430 1896"/>
                <a:gd name="T1" fmla="*/ T0 w 535"/>
                <a:gd name="T2" fmla="+- 0 3613 3366"/>
                <a:gd name="T3" fmla="*/ 3613 h 664"/>
                <a:gd name="T4" fmla="+- 0 2313 1896"/>
                <a:gd name="T5" fmla="*/ T4 w 535"/>
                <a:gd name="T6" fmla="+- 0 3567 3366"/>
                <a:gd name="T7" fmla="*/ 3567 h 664"/>
                <a:gd name="T8" fmla="+- 0 2130 1896"/>
                <a:gd name="T9" fmla="*/ T8 w 535"/>
                <a:gd name="T10" fmla="+- 0 4030 3366"/>
                <a:gd name="T11" fmla="*/ 4030 h 664"/>
                <a:gd name="T12" fmla="+- 0 1896 1896"/>
                <a:gd name="T13" fmla="*/ T12 w 535"/>
                <a:gd name="T14" fmla="+- 0 3937 3366"/>
                <a:gd name="T15" fmla="*/ 3937 h 664"/>
                <a:gd name="T16" fmla="+- 0 2079 1896"/>
                <a:gd name="T17" fmla="*/ T16 w 535"/>
                <a:gd name="T18" fmla="+- 0 3474 3366"/>
                <a:gd name="T19" fmla="*/ 3474 h 664"/>
                <a:gd name="T20" fmla="+- 0 1962 1896"/>
                <a:gd name="T21" fmla="*/ T20 w 535"/>
                <a:gd name="T22" fmla="+- 0 3428 3366"/>
                <a:gd name="T23" fmla="*/ 3428 h 664"/>
                <a:gd name="T24" fmla="+- 0 2257 1896"/>
                <a:gd name="T25" fmla="*/ T24 w 535"/>
                <a:gd name="T26" fmla="+- 0 3366 3366"/>
                <a:gd name="T27" fmla="*/ 3366 h 664"/>
                <a:gd name="T28" fmla="+- 0 2430 1896"/>
                <a:gd name="T29" fmla="*/ T28 w 535"/>
                <a:gd name="T30" fmla="+- 0 3613 3366"/>
                <a:gd name="T31" fmla="*/ 3613 h 664"/>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35" h="664">
                  <a:moveTo>
                    <a:pt x="534" y="247"/>
                  </a:moveTo>
                  <a:lnTo>
                    <a:pt x="417" y="201"/>
                  </a:lnTo>
                  <a:lnTo>
                    <a:pt x="234" y="664"/>
                  </a:lnTo>
                  <a:lnTo>
                    <a:pt x="0" y="571"/>
                  </a:lnTo>
                  <a:lnTo>
                    <a:pt x="183" y="108"/>
                  </a:lnTo>
                  <a:lnTo>
                    <a:pt x="66" y="62"/>
                  </a:lnTo>
                  <a:lnTo>
                    <a:pt x="361" y="0"/>
                  </a:lnTo>
                  <a:lnTo>
                    <a:pt x="534" y="247"/>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31" name="AutoShape 128"/>
            <p:cNvSpPr>
              <a:spLocks/>
            </p:cNvSpPr>
            <p:nvPr/>
          </p:nvSpPr>
          <p:spPr bwMode="auto">
            <a:xfrm>
              <a:off x="9915" y="2853"/>
              <a:ext cx="491" cy="676"/>
            </a:xfrm>
            <a:custGeom>
              <a:avLst/>
              <a:gdLst>
                <a:gd name="T0" fmla="+- 0 10165 9916"/>
                <a:gd name="T1" fmla="*/ T0 w 491"/>
                <a:gd name="T2" fmla="+- 0 2853 2853"/>
                <a:gd name="T3" fmla="*/ 2853 h 676"/>
                <a:gd name="T4" fmla="+- 0 9920 9916"/>
                <a:gd name="T5" fmla="*/ T4 w 491"/>
                <a:gd name="T6" fmla="+- 0 2913 2853"/>
                <a:gd name="T7" fmla="*/ 2913 h 676"/>
                <a:gd name="T8" fmla="+- 0 10038 9916"/>
                <a:gd name="T9" fmla="*/ T8 w 491"/>
                <a:gd name="T10" fmla="+- 0 3398 2853"/>
                <a:gd name="T11" fmla="*/ 3398 h 676"/>
                <a:gd name="T12" fmla="+- 0 9916 9916"/>
                <a:gd name="T13" fmla="*/ T12 w 491"/>
                <a:gd name="T14" fmla="+- 0 3427 2853"/>
                <a:gd name="T15" fmla="*/ 3427 h 676"/>
                <a:gd name="T16" fmla="+- 0 10200 9916"/>
                <a:gd name="T17" fmla="*/ T16 w 491"/>
                <a:gd name="T18" fmla="+- 0 3529 2853"/>
                <a:gd name="T19" fmla="*/ 3529 h 676"/>
                <a:gd name="T20" fmla="+- 0 10378 9916"/>
                <a:gd name="T21" fmla="*/ T20 w 491"/>
                <a:gd name="T22" fmla="+- 0 3338 2853"/>
                <a:gd name="T23" fmla="*/ 3338 h 676"/>
                <a:gd name="T24" fmla="+- 0 10284 9916"/>
                <a:gd name="T25" fmla="*/ T24 w 491"/>
                <a:gd name="T26" fmla="+- 0 3338 2853"/>
                <a:gd name="T27" fmla="*/ 3338 h 676"/>
                <a:gd name="T28" fmla="+- 0 10165 9916"/>
                <a:gd name="T29" fmla="*/ T28 w 491"/>
                <a:gd name="T30" fmla="+- 0 2853 2853"/>
                <a:gd name="T31" fmla="*/ 2853 h 676"/>
                <a:gd name="T32" fmla="+- 0 10406 9916"/>
                <a:gd name="T33" fmla="*/ T32 w 491"/>
                <a:gd name="T34" fmla="+- 0 3308 2853"/>
                <a:gd name="T35" fmla="*/ 3308 h 676"/>
                <a:gd name="T36" fmla="+- 0 10284 9916"/>
                <a:gd name="T37" fmla="*/ T36 w 491"/>
                <a:gd name="T38" fmla="+- 0 3338 2853"/>
                <a:gd name="T39" fmla="*/ 3338 h 676"/>
                <a:gd name="T40" fmla="+- 0 10378 9916"/>
                <a:gd name="T41" fmla="*/ T40 w 491"/>
                <a:gd name="T42" fmla="+- 0 3338 2853"/>
                <a:gd name="T43" fmla="*/ 3338 h 676"/>
                <a:gd name="T44" fmla="+- 0 10406 9916"/>
                <a:gd name="T45" fmla="*/ T44 w 491"/>
                <a:gd name="T46" fmla="+- 0 3308 2853"/>
                <a:gd name="T47" fmla="*/ 3308 h 67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491" h="676">
                  <a:moveTo>
                    <a:pt x="249" y="0"/>
                  </a:moveTo>
                  <a:lnTo>
                    <a:pt x="4" y="60"/>
                  </a:lnTo>
                  <a:lnTo>
                    <a:pt x="122" y="545"/>
                  </a:lnTo>
                  <a:lnTo>
                    <a:pt x="0" y="574"/>
                  </a:lnTo>
                  <a:lnTo>
                    <a:pt x="284" y="676"/>
                  </a:lnTo>
                  <a:lnTo>
                    <a:pt x="462" y="485"/>
                  </a:lnTo>
                  <a:lnTo>
                    <a:pt x="368" y="485"/>
                  </a:lnTo>
                  <a:lnTo>
                    <a:pt x="249" y="0"/>
                  </a:lnTo>
                  <a:close/>
                  <a:moveTo>
                    <a:pt x="490" y="455"/>
                  </a:moveTo>
                  <a:lnTo>
                    <a:pt x="368" y="485"/>
                  </a:lnTo>
                  <a:lnTo>
                    <a:pt x="462" y="485"/>
                  </a:lnTo>
                  <a:lnTo>
                    <a:pt x="490" y="455"/>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32" name="Picture 12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895" y="2813"/>
              <a:ext cx="491" cy="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Freeform 126"/>
            <p:cNvSpPr>
              <a:spLocks/>
            </p:cNvSpPr>
            <p:nvPr/>
          </p:nvSpPr>
          <p:spPr bwMode="auto">
            <a:xfrm>
              <a:off x="9895" y="2813"/>
              <a:ext cx="491" cy="676"/>
            </a:xfrm>
            <a:custGeom>
              <a:avLst/>
              <a:gdLst>
                <a:gd name="T0" fmla="+- 0 9896 9896"/>
                <a:gd name="T1" fmla="*/ T0 w 491"/>
                <a:gd name="T2" fmla="+- 0 3387 2813"/>
                <a:gd name="T3" fmla="*/ 3387 h 676"/>
                <a:gd name="T4" fmla="+- 0 10018 9896"/>
                <a:gd name="T5" fmla="*/ T4 w 491"/>
                <a:gd name="T6" fmla="+- 0 3358 2813"/>
                <a:gd name="T7" fmla="*/ 3358 h 676"/>
                <a:gd name="T8" fmla="+- 0 9900 9896"/>
                <a:gd name="T9" fmla="*/ T8 w 491"/>
                <a:gd name="T10" fmla="+- 0 2873 2813"/>
                <a:gd name="T11" fmla="*/ 2873 h 676"/>
                <a:gd name="T12" fmla="+- 0 10145 9896"/>
                <a:gd name="T13" fmla="*/ T12 w 491"/>
                <a:gd name="T14" fmla="+- 0 2813 2813"/>
                <a:gd name="T15" fmla="*/ 2813 h 676"/>
                <a:gd name="T16" fmla="+- 0 10264 9896"/>
                <a:gd name="T17" fmla="*/ T16 w 491"/>
                <a:gd name="T18" fmla="+- 0 3298 2813"/>
                <a:gd name="T19" fmla="*/ 3298 h 676"/>
                <a:gd name="T20" fmla="+- 0 10386 9896"/>
                <a:gd name="T21" fmla="*/ T20 w 491"/>
                <a:gd name="T22" fmla="+- 0 3268 2813"/>
                <a:gd name="T23" fmla="*/ 3268 h 676"/>
                <a:gd name="T24" fmla="+- 0 10180 9896"/>
                <a:gd name="T25" fmla="*/ T24 w 491"/>
                <a:gd name="T26" fmla="+- 0 3489 2813"/>
                <a:gd name="T27" fmla="*/ 3489 h 676"/>
                <a:gd name="T28" fmla="+- 0 9896 9896"/>
                <a:gd name="T29" fmla="*/ T28 w 491"/>
                <a:gd name="T30" fmla="+- 0 3387 2813"/>
                <a:gd name="T31" fmla="*/ 3387 h 676"/>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491" h="676">
                  <a:moveTo>
                    <a:pt x="0" y="574"/>
                  </a:moveTo>
                  <a:lnTo>
                    <a:pt x="122" y="545"/>
                  </a:lnTo>
                  <a:lnTo>
                    <a:pt x="4" y="60"/>
                  </a:lnTo>
                  <a:lnTo>
                    <a:pt x="249" y="0"/>
                  </a:lnTo>
                  <a:lnTo>
                    <a:pt x="368" y="485"/>
                  </a:lnTo>
                  <a:lnTo>
                    <a:pt x="490" y="455"/>
                  </a:lnTo>
                  <a:lnTo>
                    <a:pt x="284" y="676"/>
                  </a:lnTo>
                  <a:lnTo>
                    <a:pt x="0" y="574"/>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34" name="Freeform 125"/>
            <p:cNvSpPr>
              <a:spLocks/>
            </p:cNvSpPr>
            <p:nvPr/>
          </p:nvSpPr>
          <p:spPr bwMode="auto">
            <a:xfrm>
              <a:off x="1762" y="3804"/>
              <a:ext cx="2373" cy="2108"/>
            </a:xfrm>
            <a:custGeom>
              <a:avLst/>
              <a:gdLst>
                <a:gd name="T0" fmla="+- 0 2867 1762"/>
                <a:gd name="T1" fmla="*/ T0 w 2373"/>
                <a:gd name="T2" fmla="+- 0 3807 3805"/>
                <a:gd name="T3" fmla="*/ 3807 h 2108"/>
                <a:gd name="T4" fmla="+- 0 2709 1762"/>
                <a:gd name="T5" fmla="*/ T4 w 2373"/>
                <a:gd name="T6" fmla="+- 0 3826 3805"/>
                <a:gd name="T7" fmla="*/ 3826 h 2108"/>
                <a:gd name="T8" fmla="+- 0 2559 1762"/>
                <a:gd name="T9" fmla="*/ T8 w 2373"/>
                <a:gd name="T10" fmla="+- 0 3863 3805"/>
                <a:gd name="T11" fmla="*/ 3863 h 2108"/>
                <a:gd name="T12" fmla="+- 0 2417 1762"/>
                <a:gd name="T13" fmla="*/ T12 w 2373"/>
                <a:gd name="T14" fmla="+- 0 3916 3805"/>
                <a:gd name="T15" fmla="*/ 3916 h 2108"/>
                <a:gd name="T16" fmla="+- 0 2285 1762"/>
                <a:gd name="T17" fmla="*/ T16 w 2373"/>
                <a:gd name="T18" fmla="+- 0 3985 3805"/>
                <a:gd name="T19" fmla="*/ 3985 h 2108"/>
                <a:gd name="T20" fmla="+- 0 2165 1762"/>
                <a:gd name="T21" fmla="*/ T20 w 2373"/>
                <a:gd name="T22" fmla="+- 0 4067 3805"/>
                <a:gd name="T23" fmla="*/ 4067 h 2108"/>
                <a:gd name="T24" fmla="+- 0 2058 1762"/>
                <a:gd name="T25" fmla="*/ T24 w 2373"/>
                <a:gd name="T26" fmla="+- 0 4162 3805"/>
                <a:gd name="T27" fmla="*/ 4162 h 2108"/>
                <a:gd name="T28" fmla="+- 0 1965 1762"/>
                <a:gd name="T29" fmla="*/ T28 w 2373"/>
                <a:gd name="T30" fmla="+- 0 4269 3805"/>
                <a:gd name="T31" fmla="*/ 4269 h 2108"/>
                <a:gd name="T32" fmla="+- 0 1887 1762"/>
                <a:gd name="T33" fmla="*/ T32 w 2373"/>
                <a:gd name="T34" fmla="+- 0 4386 3805"/>
                <a:gd name="T35" fmla="*/ 4386 h 2108"/>
                <a:gd name="T36" fmla="+- 0 1827 1762"/>
                <a:gd name="T37" fmla="*/ T36 w 2373"/>
                <a:gd name="T38" fmla="+- 0 4512 3805"/>
                <a:gd name="T39" fmla="*/ 4512 h 2108"/>
                <a:gd name="T40" fmla="+- 0 1786 1762"/>
                <a:gd name="T41" fmla="*/ T40 w 2373"/>
                <a:gd name="T42" fmla="+- 0 4646 3805"/>
                <a:gd name="T43" fmla="*/ 4646 h 2108"/>
                <a:gd name="T44" fmla="+- 0 1765 1762"/>
                <a:gd name="T45" fmla="*/ T44 w 2373"/>
                <a:gd name="T46" fmla="+- 0 4786 3805"/>
                <a:gd name="T47" fmla="*/ 4786 h 2108"/>
                <a:gd name="T48" fmla="+- 0 1765 1762"/>
                <a:gd name="T49" fmla="*/ T48 w 2373"/>
                <a:gd name="T50" fmla="+- 0 4931 3805"/>
                <a:gd name="T51" fmla="*/ 4931 h 2108"/>
                <a:gd name="T52" fmla="+- 0 1786 1762"/>
                <a:gd name="T53" fmla="*/ T52 w 2373"/>
                <a:gd name="T54" fmla="+- 0 5071 3805"/>
                <a:gd name="T55" fmla="*/ 5071 h 2108"/>
                <a:gd name="T56" fmla="+- 0 1827 1762"/>
                <a:gd name="T57" fmla="*/ T56 w 2373"/>
                <a:gd name="T58" fmla="+- 0 5205 3805"/>
                <a:gd name="T59" fmla="*/ 5205 h 2108"/>
                <a:gd name="T60" fmla="+- 0 1887 1762"/>
                <a:gd name="T61" fmla="*/ T60 w 2373"/>
                <a:gd name="T62" fmla="+- 0 5331 3805"/>
                <a:gd name="T63" fmla="*/ 5331 h 2108"/>
                <a:gd name="T64" fmla="+- 0 1965 1762"/>
                <a:gd name="T65" fmla="*/ T64 w 2373"/>
                <a:gd name="T66" fmla="+- 0 5448 3805"/>
                <a:gd name="T67" fmla="*/ 5448 h 2108"/>
                <a:gd name="T68" fmla="+- 0 2058 1762"/>
                <a:gd name="T69" fmla="*/ T68 w 2373"/>
                <a:gd name="T70" fmla="+- 0 5555 3805"/>
                <a:gd name="T71" fmla="*/ 5555 h 2108"/>
                <a:gd name="T72" fmla="+- 0 2165 1762"/>
                <a:gd name="T73" fmla="*/ T72 w 2373"/>
                <a:gd name="T74" fmla="+- 0 5650 3805"/>
                <a:gd name="T75" fmla="*/ 5650 h 2108"/>
                <a:gd name="T76" fmla="+- 0 2285 1762"/>
                <a:gd name="T77" fmla="*/ T76 w 2373"/>
                <a:gd name="T78" fmla="+- 0 5733 3805"/>
                <a:gd name="T79" fmla="*/ 5733 h 2108"/>
                <a:gd name="T80" fmla="+- 0 2417 1762"/>
                <a:gd name="T81" fmla="*/ T80 w 2373"/>
                <a:gd name="T82" fmla="+- 0 5801 3805"/>
                <a:gd name="T83" fmla="*/ 5801 h 2108"/>
                <a:gd name="T84" fmla="+- 0 2559 1762"/>
                <a:gd name="T85" fmla="*/ T84 w 2373"/>
                <a:gd name="T86" fmla="+- 0 5854 3805"/>
                <a:gd name="T87" fmla="*/ 5854 h 2108"/>
                <a:gd name="T88" fmla="+- 0 2709 1762"/>
                <a:gd name="T89" fmla="*/ T88 w 2373"/>
                <a:gd name="T90" fmla="+- 0 5891 3805"/>
                <a:gd name="T91" fmla="*/ 5891 h 2108"/>
                <a:gd name="T92" fmla="+- 0 2867 1762"/>
                <a:gd name="T93" fmla="*/ T92 w 2373"/>
                <a:gd name="T94" fmla="+- 0 5910 3805"/>
                <a:gd name="T95" fmla="*/ 5910 h 2108"/>
                <a:gd name="T96" fmla="+- 0 3030 1762"/>
                <a:gd name="T97" fmla="*/ T96 w 2373"/>
                <a:gd name="T98" fmla="+- 0 5910 3805"/>
                <a:gd name="T99" fmla="*/ 5910 h 2108"/>
                <a:gd name="T100" fmla="+- 0 3188 1762"/>
                <a:gd name="T101" fmla="*/ T100 w 2373"/>
                <a:gd name="T102" fmla="+- 0 5891 3805"/>
                <a:gd name="T103" fmla="*/ 5891 h 2108"/>
                <a:gd name="T104" fmla="+- 0 3338 1762"/>
                <a:gd name="T105" fmla="*/ T104 w 2373"/>
                <a:gd name="T106" fmla="+- 0 5854 3805"/>
                <a:gd name="T107" fmla="*/ 5854 h 2108"/>
                <a:gd name="T108" fmla="+- 0 3480 1762"/>
                <a:gd name="T109" fmla="*/ T108 w 2373"/>
                <a:gd name="T110" fmla="+- 0 5801 3805"/>
                <a:gd name="T111" fmla="*/ 5801 h 2108"/>
                <a:gd name="T112" fmla="+- 0 3612 1762"/>
                <a:gd name="T113" fmla="*/ T112 w 2373"/>
                <a:gd name="T114" fmla="+- 0 5733 3805"/>
                <a:gd name="T115" fmla="*/ 5733 h 2108"/>
                <a:gd name="T116" fmla="+- 0 3732 1762"/>
                <a:gd name="T117" fmla="*/ T116 w 2373"/>
                <a:gd name="T118" fmla="+- 0 5650 3805"/>
                <a:gd name="T119" fmla="*/ 5650 h 2108"/>
                <a:gd name="T120" fmla="+- 0 3839 1762"/>
                <a:gd name="T121" fmla="*/ T120 w 2373"/>
                <a:gd name="T122" fmla="+- 0 5555 3805"/>
                <a:gd name="T123" fmla="*/ 5555 h 2108"/>
                <a:gd name="T124" fmla="+- 0 3932 1762"/>
                <a:gd name="T125" fmla="*/ T124 w 2373"/>
                <a:gd name="T126" fmla="+- 0 5448 3805"/>
                <a:gd name="T127" fmla="*/ 5448 h 2108"/>
                <a:gd name="T128" fmla="+- 0 4010 1762"/>
                <a:gd name="T129" fmla="*/ T128 w 2373"/>
                <a:gd name="T130" fmla="+- 0 5331 3805"/>
                <a:gd name="T131" fmla="*/ 5331 h 2108"/>
                <a:gd name="T132" fmla="+- 0 4070 1762"/>
                <a:gd name="T133" fmla="*/ T132 w 2373"/>
                <a:gd name="T134" fmla="+- 0 5205 3805"/>
                <a:gd name="T135" fmla="*/ 5205 h 2108"/>
                <a:gd name="T136" fmla="+- 0 4111 1762"/>
                <a:gd name="T137" fmla="*/ T136 w 2373"/>
                <a:gd name="T138" fmla="+- 0 5071 3805"/>
                <a:gd name="T139" fmla="*/ 5071 h 2108"/>
                <a:gd name="T140" fmla="+- 0 4132 1762"/>
                <a:gd name="T141" fmla="*/ T140 w 2373"/>
                <a:gd name="T142" fmla="+- 0 4931 3805"/>
                <a:gd name="T143" fmla="*/ 4931 h 2108"/>
                <a:gd name="T144" fmla="+- 0 4132 1762"/>
                <a:gd name="T145" fmla="*/ T144 w 2373"/>
                <a:gd name="T146" fmla="+- 0 4786 3805"/>
                <a:gd name="T147" fmla="*/ 4786 h 2108"/>
                <a:gd name="T148" fmla="+- 0 4111 1762"/>
                <a:gd name="T149" fmla="*/ T148 w 2373"/>
                <a:gd name="T150" fmla="+- 0 4646 3805"/>
                <a:gd name="T151" fmla="*/ 4646 h 2108"/>
                <a:gd name="T152" fmla="+- 0 4070 1762"/>
                <a:gd name="T153" fmla="*/ T152 w 2373"/>
                <a:gd name="T154" fmla="+- 0 4512 3805"/>
                <a:gd name="T155" fmla="*/ 4512 h 2108"/>
                <a:gd name="T156" fmla="+- 0 4010 1762"/>
                <a:gd name="T157" fmla="*/ T156 w 2373"/>
                <a:gd name="T158" fmla="+- 0 4386 3805"/>
                <a:gd name="T159" fmla="*/ 4386 h 2108"/>
                <a:gd name="T160" fmla="+- 0 3932 1762"/>
                <a:gd name="T161" fmla="*/ T160 w 2373"/>
                <a:gd name="T162" fmla="+- 0 4269 3805"/>
                <a:gd name="T163" fmla="*/ 4269 h 2108"/>
                <a:gd name="T164" fmla="+- 0 3839 1762"/>
                <a:gd name="T165" fmla="*/ T164 w 2373"/>
                <a:gd name="T166" fmla="+- 0 4162 3805"/>
                <a:gd name="T167" fmla="*/ 4162 h 2108"/>
                <a:gd name="T168" fmla="+- 0 3732 1762"/>
                <a:gd name="T169" fmla="*/ T168 w 2373"/>
                <a:gd name="T170" fmla="+- 0 4067 3805"/>
                <a:gd name="T171" fmla="*/ 4067 h 2108"/>
                <a:gd name="T172" fmla="+- 0 3612 1762"/>
                <a:gd name="T173" fmla="*/ T172 w 2373"/>
                <a:gd name="T174" fmla="+- 0 3985 3805"/>
                <a:gd name="T175" fmla="*/ 3985 h 2108"/>
                <a:gd name="T176" fmla="+- 0 3480 1762"/>
                <a:gd name="T177" fmla="*/ T176 w 2373"/>
                <a:gd name="T178" fmla="+- 0 3916 3805"/>
                <a:gd name="T179" fmla="*/ 3916 h 2108"/>
                <a:gd name="T180" fmla="+- 0 3338 1762"/>
                <a:gd name="T181" fmla="*/ T180 w 2373"/>
                <a:gd name="T182" fmla="+- 0 3863 3805"/>
                <a:gd name="T183" fmla="*/ 3863 h 2108"/>
                <a:gd name="T184" fmla="+- 0 3188 1762"/>
                <a:gd name="T185" fmla="*/ T184 w 2373"/>
                <a:gd name="T186" fmla="+- 0 3826 3805"/>
                <a:gd name="T187" fmla="*/ 3826 h 2108"/>
                <a:gd name="T188" fmla="+- 0 3030 1762"/>
                <a:gd name="T189" fmla="*/ T188 w 2373"/>
                <a:gd name="T190" fmla="+- 0 3807 3805"/>
                <a:gd name="T191" fmla="*/ 3807 h 21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2373" h="2108">
                  <a:moveTo>
                    <a:pt x="1186" y="0"/>
                  </a:moveTo>
                  <a:lnTo>
                    <a:pt x="1105" y="2"/>
                  </a:lnTo>
                  <a:lnTo>
                    <a:pt x="1025" y="9"/>
                  </a:lnTo>
                  <a:lnTo>
                    <a:pt x="947" y="21"/>
                  </a:lnTo>
                  <a:lnTo>
                    <a:pt x="871" y="37"/>
                  </a:lnTo>
                  <a:lnTo>
                    <a:pt x="797" y="58"/>
                  </a:lnTo>
                  <a:lnTo>
                    <a:pt x="725" y="82"/>
                  </a:lnTo>
                  <a:lnTo>
                    <a:pt x="655" y="111"/>
                  </a:lnTo>
                  <a:lnTo>
                    <a:pt x="588" y="144"/>
                  </a:lnTo>
                  <a:lnTo>
                    <a:pt x="523" y="180"/>
                  </a:lnTo>
                  <a:lnTo>
                    <a:pt x="461" y="219"/>
                  </a:lnTo>
                  <a:lnTo>
                    <a:pt x="403" y="262"/>
                  </a:lnTo>
                  <a:lnTo>
                    <a:pt x="347" y="308"/>
                  </a:lnTo>
                  <a:lnTo>
                    <a:pt x="296" y="357"/>
                  </a:lnTo>
                  <a:lnTo>
                    <a:pt x="247" y="410"/>
                  </a:lnTo>
                  <a:lnTo>
                    <a:pt x="203" y="464"/>
                  </a:lnTo>
                  <a:lnTo>
                    <a:pt x="162" y="522"/>
                  </a:lnTo>
                  <a:lnTo>
                    <a:pt x="125" y="581"/>
                  </a:lnTo>
                  <a:lnTo>
                    <a:pt x="93" y="643"/>
                  </a:lnTo>
                  <a:lnTo>
                    <a:pt x="65" y="707"/>
                  </a:lnTo>
                  <a:lnTo>
                    <a:pt x="42" y="773"/>
                  </a:lnTo>
                  <a:lnTo>
                    <a:pt x="24" y="841"/>
                  </a:lnTo>
                  <a:lnTo>
                    <a:pt x="11" y="911"/>
                  </a:lnTo>
                  <a:lnTo>
                    <a:pt x="3" y="981"/>
                  </a:lnTo>
                  <a:lnTo>
                    <a:pt x="0" y="1054"/>
                  </a:lnTo>
                  <a:lnTo>
                    <a:pt x="3" y="1126"/>
                  </a:lnTo>
                  <a:lnTo>
                    <a:pt x="11" y="1197"/>
                  </a:lnTo>
                  <a:lnTo>
                    <a:pt x="24" y="1266"/>
                  </a:lnTo>
                  <a:lnTo>
                    <a:pt x="42" y="1334"/>
                  </a:lnTo>
                  <a:lnTo>
                    <a:pt x="65" y="1400"/>
                  </a:lnTo>
                  <a:lnTo>
                    <a:pt x="93" y="1464"/>
                  </a:lnTo>
                  <a:lnTo>
                    <a:pt x="125" y="1526"/>
                  </a:lnTo>
                  <a:lnTo>
                    <a:pt x="162" y="1586"/>
                  </a:lnTo>
                  <a:lnTo>
                    <a:pt x="203" y="1643"/>
                  </a:lnTo>
                  <a:lnTo>
                    <a:pt x="247" y="1698"/>
                  </a:lnTo>
                  <a:lnTo>
                    <a:pt x="296" y="1750"/>
                  </a:lnTo>
                  <a:lnTo>
                    <a:pt x="347" y="1799"/>
                  </a:lnTo>
                  <a:lnTo>
                    <a:pt x="403" y="1845"/>
                  </a:lnTo>
                  <a:lnTo>
                    <a:pt x="461" y="1888"/>
                  </a:lnTo>
                  <a:lnTo>
                    <a:pt x="523" y="1928"/>
                  </a:lnTo>
                  <a:lnTo>
                    <a:pt x="588" y="1964"/>
                  </a:lnTo>
                  <a:lnTo>
                    <a:pt x="655" y="1996"/>
                  </a:lnTo>
                  <a:lnTo>
                    <a:pt x="725" y="2025"/>
                  </a:lnTo>
                  <a:lnTo>
                    <a:pt x="797" y="2049"/>
                  </a:lnTo>
                  <a:lnTo>
                    <a:pt x="871" y="2070"/>
                  </a:lnTo>
                  <a:lnTo>
                    <a:pt x="947" y="2086"/>
                  </a:lnTo>
                  <a:lnTo>
                    <a:pt x="1025" y="2098"/>
                  </a:lnTo>
                  <a:lnTo>
                    <a:pt x="1105" y="2105"/>
                  </a:lnTo>
                  <a:lnTo>
                    <a:pt x="1186" y="2108"/>
                  </a:lnTo>
                  <a:lnTo>
                    <a:pt x="1268" y="2105"/>
                  </a:lnTo>
                  <a:lnTo>
                    <a:pt x="1347" y="2098"/>
                  </a:lnTo>
                  <a:lnTo>
                    <a:pt x="1426" y="2086"/>
                  </a:lnTo>
                  <a:lnTo>
                    <a:pt x="1502" y="2070"/>
                  </a:lnTo>
                  <a:lnTo>
                    <a:pt x="1576" y="2049"/>
                  </a:lnTo>
                  <a:lnTo>
                    <a:pt x="1648" y="2025"/>
                  </a:lnTo>
                  <a:lnTo>
                    <a:pt x="1718" y="1996"/>
                  </a:lnTo>
                  <a:lnTo>
                    <a:pt x="1785" y="1964"/>
                  </a:lnTo>
                  <a:lnTo>
                    <a:pt x="1850" y="1928"/>
                  </a:lnTo>
                  <a:lnTo>
                    <a:pt x="1912" y="1888"/>
                  </a:lnTo>
                  <a:lnTo>
                    <a:pt x="1970" y="1845"/>
                  </a:lnTo>
                  <a:lnTo>
                    <a:pt x="2025" y="1799"/>
                  </a:lnTo>
                  <a:lnTo>
                    <a:pt x="2077" y="1750"/>
                  </a:lnTo>
                  <a:lnTo>
                    <a:pt x="2126" y="1698"/>
                  </a:lnTo>
                  <a:lnTo>
                    <a:pt x="2170" y="1643"/>
                  </a:lnTo>
                  <a:lnTo>
                    <a:pt x="2211" y="1586"/>
                  </a:lnTo>
                  <a:lnTo>
                    <a:pt x="2248" y="1526"/>
                  </a:lnTo>
                  <a:lnTo>
                    <a:pt x="2280" y="1464"/>
                  </a:lnTo>
                  <a:lnTo>
                    <a:pt x="2308" y="1400"/>
                  </a:lnTo>
                  <a:lnTo>
                    <a:pt x="2331" y="1334"/>
                  </a:lnTo>
                  <a:lnTo>
                    <a:pt x="2349" y="1266"/>
                  </a:lnTo>
                  <a:lnTo>
                    <a:pt x="2362" y="1197"/>
                  </a:lnTo>
                  <a:lnTo>
                    <a:pt x="2370" y="1126"/>
                  </a:lnTo>
                  <a:lnTo>
                    <a:pt x="2373" y="1054"/>
                  </a:lnTo>
                  <a:lnTo>
                    <a:pt x="2370" y="981"/>
                  </a:lnTo>
                  <a:lnTo>
                    <a:pt x="2362" y="911"/>
                  </a:lnTo>
                  <a:lnTo>
                    <a:pt x="2349" y="841"/>
                  </a:lnTo>
                  <a:lnTo>
                    <a:pt x="2331" y="773"/>
                  </a:lnTo>
                  <a:lnTo>
                    <a:pt x="2308" y="707"/>
                  </a:lnTo>
                  <a:lnTo>
                    <a:pt x="2280" y="643"/>
                  </a:lnTo>
                  <a:lnTo>
                    <a:pt x="2248" y="581"/>
                  </a:lnTo>
                  <a:lnTo>
                    <a:pt x="2211" y="522"/>
                  </a:lnTo>
                  <a:lnTo>
                    <a:pt x="2170" y="464"/>
                  </a:lnTo>
                  <a:lnTo>
                    <a:pt x="2126" y="410"/>
                  </a:lnTo>
                  <a:lnTo>
                    <a:pt x="2077" y="357"/>
                  </a:lnTo>
                  <a:lnTo>
                    <a:pt x="2025" y="308"/>
                  </a:lnTo>
                  <a:lnTo>
                    <a:pt x="1970" y="262"/>
                  </a:lnTo>
                  <a:lnTo>
                    <a:pt x="1912" y="219"/>
                  </a:lnTo>
                  <a:lnTo>
                    <a:pt x="1850" y="180"/>
                  </a:lnTo>
                  <a:lnTo>
                    <a:pt x="1785" y="144"/>
                  </a:lnTo>
                  <a:lnTo>
                    <a:pt x="1718" y="111"/>
                  </a:lnTo>
                  <a:lnTo>
                    <a:pt x="1648" y="82"/>
                  </a:lnTo>
                  <a:lnTo>
                    <a:pt x="1576" y="58"/>
                  </a:lnTo>
                  <a:lnTo>
                    <a:pt x="1502" y="37"/>
                  </a:lnTo>
                  <a:lnTo>
                    <a:pt x="1426" y="21"/>
                  </a:lnTo>
                  <a:lnTo>
                    <a:pt x="1347" y="9"/>
                  </a:lnTo>
                  <a:lnTo>
                    <a:pt x="1268" y="2"/>
                  </a:lnTo>
                  <a:lnTo>
                    <a:pt x="1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35" name="AutoShape 124"/>
            <p:cNvSpPr>
              <a:spLocks/>
            </p:cNvSpPr>
            <p:nvPr/>
          </p:nvSpPr>
          <p:spPr bwMode="auto">
            <a:xfrm>
              <a:off x="1712" y="3762"/>
              <a:ext cx="2473" cy="2200"/>
            </a:xfrm>
            <a:custGeom>
              <a:avLst/>
              <a:gdLst>
                <a:gd name="T0" fmla="+- 0 2468 1712"/>
                <a:gd name="T1" fmla="*/ T0 w 2473"/>
                <a:gd name="T2" fmla="+- 0 3843 3763"/>
                <a:gd name="T3" fmla="*/ 3843 h 2200"/>
                <a:gd name="T4" fmla="+- 0 2076 1712"/>
                <a:gd name="T5" fmla="*/ T4 w 2473"/>
                <a:gd name="T6" fmla="+- 0 4083 3763"/>
                <a:gd name="T7" fmla="*/ 4083 h 2200"/>
                <a:gd name="T8" fmla="+- 0 1809 1712"/>
                <a:gd name="T9" fmla="*/ T8 w 2473"/>
                <a:gd name="T10" fmla="+- 0 4443 3763"/>
                <a:gd name="T11" fmla="*/ 4443 h 2200"/>
                <a:gd name="T12" fmla="+- 0 1712 1712"/>
                <a:gd name="T13" fmla="*/ T12 w 2473"/>
                <a:gd name="T14" fmla="+- 0 4863 3763"/>
                <a:gd name="T15" fmla="*/ 4863 h 2200"/>
                <a:gd name="T16" fmla="+- 0 1811 1712"/>
                <a:gd name="T17" fmla="*/ T16 w 2473"/>
                <a:gd name="T18" fmla="+- 0 5303 3763"/>
                <a:gd name="T19" fmla="*/ 5303 h 2200"/>
                <a:gd name="T20" fmla="+- 0 2077 1712"/>
                <a:gd name="T21" fmla="*/ T20 w 2473"/>
                <a:gd name="T22" fmla="+- 0 5643 3763"/>
                <a:gd name="T23" fmla="*/ 5643 h 2200"/>
                <a:gd name="T24" fmla="+- 0 2526 1712"/>
                <a:gd name="T25" fmla="*/ T24 w 2473"/>
                <a:gd name="T26" fmla="+- 0 5903 3763"/>
                <a:gd name="T27" fmla="*/ 5903 h 2200"/>
                <a:gd name="T28" fmla="+- 0 2438 1712"/>
                <a:gd name="T29" fmla="*/ T28 w 2473"/>
                <a:gd name="T30" fmla="+- 0 5803 3763"/>
                <a:gd name="T31" fmla="*/ 5803 h 2200"/>
                <a:gd name="T32" fmla="+- 0 2077 1712"/>
                <a:gd name="T33" fmla="*/ T32 w 2473"/>
                <a:gd name="T34" fmla="+- 0 5563 3763"/>
                <a:gd name="T35" fmla="*/ 5563 h 2200"/>
                <a:gd name="T36" fmla="+- 0 1843 1712"/>
                <a:gd name="T37" fmla="*/ T36 w 2473"/>
                <a:gd name="T38" fmla="+- 0 5223 3763"/>
                <a:gd name="T39" fmla="*/ 5223 h 2200"/>
                <a:gd name="T40" fmla="+- 0 1774 1712"/>
                <a:gd name="T41" fmla="*/ T40 w 2473"/>
                <a:gd name="T42" fmla="+- 0 4823 3763"/>
                <a:gd name="T43" fmla="*/ 4823 h 2200"/>
                <a:gd name="T44" fmla="+- 0 1888 1712"/>
                <a:gd name="T45" fmla="*/ T44 w 2473"/>
                <a:gd name="T46" fmla="+- 0 4423 3763"/>
                <a:gd name="T47" fmla="*/ 4423 h 2200"/>
                <a:gd name="T48" fmla="+- 0 2157 1712"/>
                <a:gd name="T49" fmla="*/ T48 w 2473"/>
                <a:gd name="T50" fmla="+- 0 4103 3763"/>
                <a:gd name="T51" fmla="*/ 4103 h 2200"/>
                <a:gd name="T52" fmla="+- 0 2599 1712"/>
                <a:gd name="T53" fmla="*/ T52 w 2473"/>
                <a:gd name="T54" fmla="+- 0 3863 3763"/>
                <a:gd name="T55" fmla="*/ 3863 h 2200"/>
                <a:gd name="T56" fmla="+- 0 3186 1712"/>
                <a:gd name="T57" fmla="*/ T56 w 2473"/>
                <a:gd name="T58" fmla="+- 0 3843 3763"/>
                <a:gd name="T59" fmla="*/ 3843 h 2200"/>
                <a:gd name="T60" fmla="+- 0 3653 1712"/>
                <a:gd name="T61" fmla="*/ T60 w 2473"/>
                <a:gd name="T62" fmla="+- 0 4023 3763"/>
                <a:gd name="T63" fmla="*/ 4023 h 2200"/>
                <a:gd name="T64" fmla="+- 0 3955 1712"/>
                <a:gd name="T65" fmla="*/ T64 w 2473"/>
                <a:gd name="T66" fmla="+- 0 4323 3763"/>
                <a:gd name="T67" fmla="*/ 4323 h 2200"/>
                <a:gd name="T68" fmla="+- 0 4112 1712"/>
                <a:gd name="T69" fmla="*/ T68 w 2473"/>
                <a:gd name="T70" fmla="+- 0 4703 3763"/>
                <a:gd name="T71" fmla="*/ 4703 h 2200"/>
                <a:gd name="T72" fmla="+- 0 4088 1712"/>
                <a:gd name="T73" fmla="*/ T72 w 2473"/>
                <a:gd name="T74" fmla="+- 0 5123 3763"/>
                <a:gd name="T75" fmla="*/ 5123 h 2200"/>
                <a:gd name="T76" fmla="+- 0 3892 1712"/>
                <a:gd name="T77" fmla="*/ T76 w 2473"/>
                <a:gd name="T78" fmla="+- 0 5503 3763"/>
                <a:gd name="T79" fmla="*/ 5503 h 2200"/>
                <a:gd name="T80" fmla="+- 0 3559 1712"/>
                <a:gd name="T81" fmla="*/ T80 w 2473"/>
                <a:gd name="T82" fmla="+- 0 5763 3763"/>
                <a:gd name="T83" fmla="*/ 5763 h 2200"/>
                <a:gd name="T84" fmla="+- 0 3484 1712"/>
                <a:gd name="T85" fmla="*/ T84 w 2473"/>
                <a:gd name="T86" fmla="+- 0 5863 3763"/>
                <a:gd name="T87" fmla="*/ 5863 h 2200"/>
                <a:gd name="T88" fmla="+- 0 3863 1712"/>
                <a:gd name="T89" fmla="*/ T88 w 2473"/>
                <a:gd name="T90" fmla="+- 0 5603 3763"/>
                <a:gd name="T91" fmla="*/ 5603 h 2200"/>
                <a:gd name="T92" fmla="+- 0 4110 1712"/>
                <a:gd name="T93" fmla="*/ T92 w 2473"/>
                <a:gd name="T94" fmla="+- 0 5243 3763"/>
                <a:gd name="T95" fmla="*/ 5243 h 2200"/>
                <a:gd name="T96" fmla="+- 0 4183 1712"/>
                <a:gd name="T97" fmla="*/ T96 w 2473"/>
                <a:gd name="T98" fmla="+- 0 4803 3763"/>
                <a:gd name="T99" fmla="*/ 4803 h 2200"/>
                <a:gd name="T100" fmla="+- 0 4061 1712"/>
                <a:gd name="T101" fmla="*/ T100 w 2473"/>
                <a:gd name="T102" fmla="+- 0 4383 3763"/>
                <a:gd name="T103" fmla="*/ 4383 h 2200"/>
                <a:gd name="T104" fmla="+- 0 3777 1712"/>
                <a:gd name="T105" fmla="*/ T104 w 2473"/>
                <a:gd name="T106" fmla="+- 0 4043 3763"/>
                <a:gd name="T107" fmla="*/ 4043 h 2200"/>
                <a:gd name="T108" fmla="+- 0 3371 1712"/>
                <a:gd name="T109" fmla="*/ T108 w 2473"/>
                <a:gd name="T110" fmla="+- 0 3823 3763"/>
                <a:gd name="T111" fmla="*/ 3823 h 2200"/>
                <a:gd name="T112" fmla="+- 0 2550 1712"/>
                <a:gd name="T113" fmla="*/ T112 w 2473"/>
                <a:gd name="T114" fmla="+- 0 3903 3763"/>
                <a:gd name="T115" fmla="*/ 3903 h 2200"/>
                <a:gd name="T116" fmla="+- 0 2130 1712"/>
                <a:gd name="T117" fmla="*/ T116 w 2473"/>
                <a:gd name="T118" fmla="+- 0 4143 3763"/>
                <a:gd name="T119" fmla="*/ 4143 h 2200"/>
                <a:gd name="T120" fmla="+- 0 1883 1712"/>
                <a:gd name="T121" fmla="*/ T120 w 2473"/>
                <a:gd name="T122" fmla="+- 0 4463 3763"/>
                <a:gd name="T123" fmla="*/ 4463 h 2200"/>
                <a:gd name="T124" fmla="+- 0 1792 1712"/>
                <a:gd name="T125" fmla="*/ T124 w 2473"/>
                <a:gd name="T126" fmla="+- 0 4863 3763"/>
                <a:gd name="T127" fmla="*/ 4863 h 2200"/>
                <a:gd name="T128" fmla="+- 0 1882 1712"/>
                <a:gd name="T129" fmla="*/ T128 w 2473"/>
                <a:gd name="T130" fmla="+- 0 5263 3763"/>
                <a:gd name="T131" fmla="*/ 5263 h 2200"/>
                <a:gd name="T132" fmla="+- 0 2129 1712"/>
                <a:gd name="T133" fmla="*/ T132 w 2473"/>
                <a:gd name="T134" fmla="+- 0 5583 3763"/>
                <a:gd name="T135" fmla="*/ 5583 h 2200"/>
                <a:gd name="T136" fmla="+- 0 2658 1712"/>
                <a:gd name="T137" fmla="*/ T136 w 2473"/>
                <a:gd name="T138" fmla="+- 0 5863 3763"/>
                <a:gd name="T139" fmla="*/ 5863 h 2200"/>
                <a:gd name="T140" fmla="+- 0 2310 1712"/>
                <a:gd name="T141" fmla="*/ T140 w 2473"/>
                <a:gd name="T142" fmla="+- 0 5703 3763"/>
                <a:gd name="T143" fmla="*/ 5703 h 2200"/>
                <a:gd name="T144" fmla="+- 0 2004 1712"/>
                <a:gd name="T145" fmla="*/ T144 w 2473"/>
                <a:gd name="T146" fmla="+- 0 5423 3763"/>
                <a:gd name="T147" fmla="*/ 5423 h 2200"/>
                <a:gd name="T148" fmla="+- 0 1835 1712"/>
                <a:gd name="T149" fmla="*/ T148 w 2473"/>
                <a:gd name="T150" fmla="+- 0 5063 3763"/>
                <a:gd name="T151" fmla="*/ 5063 h 2200"/>
                <a:gd name="T152" fmla="+- 0 1835 1712"/>
                <a:gd name="T153" fmla="*/ T152 w 2473"/>
                <a:gd name="T154" fmla="+- 0 4663 3763"/>
                <a:gd name="T155" fmla="*/ 4663 h 2200"/>
                <a:gd name="T156" fmla="+- 0 2005 1712"/>
                <a:gd name="T157" fmla="*/ T156 w 2473"/>
                <a:gd name="T158" fmla="+- 0 4303 3763"/>
                <a:gd name="T159" fmla="*/ 4303 h 2200"/>
                <a:gd name="T160" fmla="+- 0 2312 1712"/>
                <a:gd name="T161" fmla="*/ T160 w 2473"/>
                <a:gd name="T162" fmla="+- 0 4043 3763"/>
                <a:gd name="T163" fmla="*/ 4043 h 2200"/>
                <a:gd name="T164" fmla="+- 0 3294 1712"/>
                <a:gd name="T165" fmla="*/ T164 w 2473"/>
                <a:gd name="T166" fmla="+- 0 3883 3763"/>
                <a:gd name="T167" fmla="*/ 3883 h 2200"/>
                <a:gd name="T168" fmla="+- 0 3587 1712"/>
                <a:gd name="T169" fmla="*/ T168 w 2473"/>
                <a:gd name="T170" fmla="+- 0 4043 3763"/>
                <a:gd name="T171" fmla="*/ 4043 h 2200"/>
                <a:gd name="T172" fmla="+- 0 3893 1712"/>
                <a:gd name="T173" fmla="*/ T172 w 2473"/>
                <a:gd name="T174" fmla="+- 0 4303 3763"/>
                <a:gd name="T175" fmla="*/ 4303 h 2200"/>
                <a:gd name="T176" fmla="+- 0 4062 1712"/>
                <a:gd name="T177" fmla="*/ T176 w 2473"/>
                <a:gd name="T178" fmla="+- 0 4663 3763"/>
                <a:gd name="T179" fmla="*/ 4663 h 2200"/>
                <a:gd name="T180" fmla="+- 0 4062 1712"/>
                <a:gd name="T181" fmla="*/ T180 w 2473"/>
                <a:gd name="T182" fmla="+- 0 5063 3763"/>
                <a:gd name="T183" fmla="*/ 5063 h 2200"/>
                <a:gd name="T184" fmla="+- 0 3892 1712"/>
                <a:gd name="T185" fmla="*/ T184 w 2473"/>
                <a:gd name="T186" fmla="+- 0 5423 3763"/>
                <a:gd name="T187" fmla="*/ 5423 h 2200"/>
                <a:gd name="T188" fmla="+- 0 3585 1712"/>
                <a:gd name="T189" fmla="*/ T188 w 2473"/>
                <a:gd name="T190" fmla="+- 0 5703 3763"/>
                <a:gd name="T191" fmla="*/ 5703 h 2200"/>
                <a:gd name="T192" fmla="+- 0 3121 1712"/>
                <a:gd name="T193" fmla="*/ T192 w 2473"/>
                <a:gd name="T194" fmla="+- 0 5863 3763"/>
                <a:gd name="T195" fmla="*/ 5863 h 2200"/>
                <a:gd name="T196" fmla="+- 0 3685 1712"/>
                <a:gd name="T197" fmla="*/ T196 w 2473"/>
                <a:gd name="T198" fmla="+- 0 5663 3763"/>
                <a:gd name="T199" fmla="*/ 5663 h 2200"/>
                <a:gd name="T200" fmla="+- 0 3966 1712"/>
                <a:gd name="T201" fmla="*/ T200 w 2473"/>
                <a:gd name="T202" fmla="+- 0 5363 3763"/>
                <a:gd name="T203" fmla="*/ 5363 h 2200"/>
                <a:gd name="T204" fmla="+- 0 4099 1712"/>
                <a:gd name="T205" fmla="*/ T204 w 2473"/>
                <a:gd name="T206" fmla="+- 0 4983 3763"/>
                <a:gd name="T207" fmla="*/ 4983 h 2200"/>
                <a:gd name="T208" fmla="+- 0 4054 1712"/>
                <a:gd name="T209" fmla="*/ T208 w 2473"/>
                <a:gd name="T210" fmla="+- 0 4563 3763"/>
                <a:gd name="T211" fmla="*/ 4563 h 2200"/>
                <a:gd name="T212" fmla="+- 0 3843 1712"/>
                <a:gd name="T213" fmla="*/ T212 w 2473"/>
                <a:gd name="T214" fmla="+- 0 4223 3763"/>
                <a:gd name="T215" fmla="*/ 4223 h 2200"/>
                <a:gd name="T216" fmla="+- 0 3502 1712"/>
                <a:gd name="T217" fmla="*/ T216 w 2473"/>
                <a:gd name="T218" fmla="+- 0 3963 3763"/>
                <a:gd name="T219" fmla="*/ 3963 h 2200"/>
                <a:gd name="T220" fmla="+- 0 2833 1712"/>
                <a:gd name="T221" fmla="*/ T220 w 2473"/>
                <a:gd name="T222" fmla="+- 0 3863 3763"/>
                <a:gd name="T223" fmla="*/ 3863 h 2200"/>
                <a:gd name="T224" fmla="+- 0 2773 1712"/>
                <a:gd name="T225" fmla="*/ T224 w 2473"/>
                <a:gd name="T226" fmla="+- 0 3863 3763"/>
                <a:gd name="T227" fmla="*/ 3863 h 2200"/>
                <a:gd name="T228" fmla="+- 0 3073 1712"/>
                <a:gd name="T229" fmla="*/ T228 w 2473"/>
                <a:gd name="T230" fmla="+- 0 3763 3763"/>
                <a:gd name="T231" fmla="*/ 3763 h 22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2473" h="2200">
                  <a:moveTo>
                    <a:pt x="1486" y="2180"/>
                  </a:moveTo>
                  <a:lnTo>
                    <a:pt x="990" y="2180"/>
                  </a:lnTo>
                  <a:lnTo>
                    <a:pt x="1050" y="2200"/>
                  </a:lnTo>
                  <a:lnTo>
                    <a:pt x="1425" y="2200"/>
                  </a:lnTo>
                  <a:lnTo>
                    <a:pt x="1486" y="2180"/>
                  </a:lnTo>
                  <a:close/>
                  <a:moveTo>
                    <a:pt x="1116" y="60"/>
                  </a:moveTo>
                  <a:lnTo>
                    <a:pt x="812" y="60"/>
                  </a:lnTo>
                  <a:lnTo>
                    <a:pt x="756" y="80"/>
                  </a:lnTo>
                  <a:lnTo>
                    <a:pt x="701" y="120"/>
                  </a:lnTo>
                  <a:lnTo>
                    <a:pt x="648" y="140"/>
                  </a:lnTo>
                  <a:lnTo>
                    <a:pt x="596" y="160"/>
                  </a:lnTo>
                  <a:lnTo>
                    <a:pt x="546" y="180"/>
                  </a:lnTo>
                  <a:lnTo>
                    <a:pt x="498" y="220"/>
                  </a:lnTo>
                  <a:lnTo>
                    <a:pt x="451" y="260"/>
                  </a:lnTo>
                  <a:lnTo>
                    <a:pt x="406" y="280"/>
                  </a:lnTo>
                  <a:lnTo>
                    <a:pt x="364" y="320"/>
                  </a:lnTo>
                  <a:lnTo>
                    <a:pt x="323" y="360"/>
                  </a:lnTo>
                  <a:lnTo>
                    <a:pt x="284" y="400"/>
                  </a:lnTo>
                  <a:lnTo>
                    <a:pt x="247" y="440"/>
                  </a:lnTo>
                  <a:lnTo>
                    <a:pt x="212" y="480"/>
                  </a:lnTo>
                  <a:lnTo>
                    <a:pt x="180" y="540"/>
                  </a:lnTo>
                  <a:lnTo>
                    <a:pt x="150" y="580"/>
                  </a:lnTo>
                  <a:lnTo>
                    <a:pt x="123" y="620"/>
                  </a:lnTo>
                  <a:lnTo>
                    <a:pt x="97" y="680"/>
                  </a:lnTo>
                  <a:lnTo>
                    <a:pt x="75" y="720"/>
                  </a:lnTo>
                  <a:lnTo>
                    <a:pt x="56" y="780"/>
                  </a:lnTo>
                  <a:lnTo>
                    <a:pt x="39" y="820"/>
                  </a:lnTo>
                  <a:lnTo>
                    <a:pt x="25" y="880"/>
                  </a:lnTo>
                  <a:lnTo>
                    <a:pt x="14" y="940"/>
                  </a:lnTo>
                  <a:lnTo>
                    <a:pt x="6" y="1000"/>
                  </a:lnTo>
                  <a:lnTo>
                    <a:pt x="2" y="1060"/>
                  </a:lnTo>
                  <a:lnTo>
                    <a:pt x="0" y="1100"/>
                  </a:lnTo>
                  <a:lnTo>
                    <a:pt x="2" y="1160"/>
                  </a:lnTo>
                  <a:lnTo>
                    <a:pt x="7" y="1220"/>
                  </a:lnTo>
                  <a:lnTo>
                    <a:pt x="15" y="1280"/>
                  </a:lnTo>
                  <a:lnTo>
                    <a:pt x="26" y="1340"/>
                  </a:lnTo>
                  <a:lnTo>
                    <a:pt x="40" y="1380"/>
                  </a:lnTo>
                  <a:lnTo>
                    <a:pt x="57" y="1440"/>
                  </a:lnTo>
                  <a:lnTo>
                    <a:pt x="76" y="1480"/>
                  </a:lnTo>
                  <a:lnTo>
                    <a:pt x="99" y="1540"/>
                  </a:lnTo>
                  <a:lnTo>
                    <a:pt x="124" y="1580"/>
                  </a:lnTo>
                  <a:lnTo>
                    <a:pt x="151" y="1640"/>
                  </a:lnTo>
                  <a:lnTo>
                    <a:pt x="181" y="1680"/>
                  </a:lnTo>
                  <a:lnTo>
                    <a:pt x="214" y="1720"/>
                  </a:lnTo>
                  <a:lnTo>
                    <a:pt x="248" y="1760"/>
                  </a:lnTo>
                  <a:lnTo>
                    <a:pt x="285" y="1820"/>
                  </a:lnTo>
                  <a:lnTo>
                    <a:pt x="324" y="1860"/>
                  </a:lnTo>
                  <a:lnTo>
                    <a:pt x="365" y="1880"/>
                  </a:lnTo>
                  <a:lnTo>
                    <a:pt x="408" y="1920"/>
                  </a:lnTo>
                  <a:lnTo>
                    <a:pt x="453" y="1960"/>
                  </a:lnTo>
                  <a:lnTo>
                    <a:pt x="500" y="2000"/>
                  </a:lnTo>
                  <a:lnTo>
                    <a:pt x="548" y="2020"/>
                  </a:lnTo>
                  <a:lnTo>
                    <a:pt x="599" y="2060"/>
                  </a:lnTo>
                  <a:lnTo>
                    <a:pt x="650" y="2080"/>
                  </a:lnTo>
                  <a:lnTo>
                    <a:pt x="703" y="2100"/>
                  </a:lnTo>
                  <a:lnTo>
                    <a:pt x="814" y="2140"/>
                  </a:lnTo>
                  <a:lnTo>
                    <a:pt x="930" y="2180"/>
                  </a:lnTo>
                  <a:lnTo>
                    <a:pt x="1545" y="2180"/>
                  </a:lnTo>
                  <a:lnTo>
                    <a:pt x="1661" y="2140"/>
                  </a:lnTo>
                  <a:lnTo>
                    <a:pt x="1057" y="2140"/>
                  </a:lnTo>
                  <a:lnTo>
                    <a:pt x="999" y="2120"/>
                  </a:lnTo>
                  <a:lnTo>
                    <a:pt x="942" y="2120"/>
                  </a:lnTo>
                  <a:lnTo>
                    <a:pt x="831" y="2080"/>
                  </a:lnTo>
                  <a:lnTo>
                    <a:pt x="726" y="2040"/>
                  </a:lnTo>
                  <a:lnTo>
                    <a:pt x="675" y="2020"/>
                  </a:lnTo>
                  <a:lnTo>
                    <a:pt x="626" y="2000"/>
                  </a:lnTo>
                  <a:lnTo>
                    <a:pt x="578" y="1980"/>
                  </a:lnTo>
                  <a:lnTo>
                    <a:pt x="532" y="1940"/>
                  </a:lnTo>
                  <a:lnTo>
                    <a:pt x="487" y="1920"/>
                  </a:lnTo>
                  <a:lnTo>
                    <a:pt x="445" y="1880"/>
                  </a:lnTo>
                  <a:lnTo>
                    <a:pt x="404" y="1840"/>
                  </a:lnTo>
                  <a:lnTo>
                    <a:pt x="365" y="1800"/>
                  </a:lnTo>
                  <a:lnTo>
                    <a:pt x="328" y="1760"/>
                  </a:lnTo>
                  <a:lnTo>
                    <a:pt x="293" y="1720"/>
                  </a:lnTo>
                  <a:lnTo>
                    <a:pt x="260" y="1680"/>
                  </a:lnTo>
                  <a:lnTo>
                    <a:pt x="230" y="1640"/>
                  </a:lnTo>
                  <a:lnTo>
                    <a:pt x="202" y="1600"/>
                  </a:lnTo>
                  <a:lnTo>
                    <a:pt x="176" y="1560"/>
                  </a:lnTo>
                  <a:lnTo>
                    <a:pt x="152" y="1520"/>
                  </a:lnTo>
                  <a:lnTo>
                    <a:pt x="131" y="1460"/>
                  </a:lnTo>
                  <a:lnTo>
                    <a:pt x="113" y="1420"/>
                  </a:lnTo>
                  <a:lnTo>
                    <a:pt x="97" y="1360"/>
                  </a:lnTo>
                  <a:lnTo>
                    <a:pt x="84" y="1320"/>
                  </a:lnTo>
                  <a:lnTo>
                    <a:pt x="73" y="1260"/>
                  </a:lnTo>
                  <a:lnTo>
                    <a:pt x="66" y="1220"/>
                  </a:lnTo>
                  <a:lnTo>
                    <a:pt x="62" y="1160"/>
                  </a:lnTo>
                  <a:lnTo>
                    <a:pt x="60" y="1100"/>
                  </a:lnTo>
                  <a:lnTo>
                    <a:pt x="62" y="1060"/>
                  </a:lnTo>
                  <a:lnTo>
                    <a:pt x="66" y="1000"/>
                  </a:lnTo>
                  <a:lnTo>
                    <a:pt x="74" y="940"/>
                  </a:lnTo>
                  <a:lnTo>
                    <a:pt x="84" y="900"/>
                  </a:lnTo>
                  <a:lnTo>
                    <a:pt x="97" y="840"/>
                  </a:lnTo>
                  <a:lnTo>
                    <a:pt x="113" y="800"/>
                  </a:lnTo>
                  <a:lnTo>
                    <a:pt x="131" y="740"/>
                  </a:lnTo>
                  <a:lnTo>
                    <a:pt x="152" y="700"/>
                  </a:lnTo>
                  <a:lnTo>
                    <a:pt x="176" y="660"/>
                  </a:lnTo>
                  <a:lnTo>
                    <a:pt x="202" y="600"/>
                  </a:lnTo>
                  <a:lnTo>
                    <a:pt x="230" y="560"/>
                  </a:lnTo>
                  <a:lnTo>
                    <a:pt x="261" y="520"/>
                  </a:lnTo>
                  <a:lnTo>
                    <a:pt x="294" y="480"/>
                  </a:lnTo>
                  <a:lnTo>
                    <a:pt x="328" y="440"/>
                  </a:lnTo>
                  <a:lnTo>
                    <a:pt x="365" y="400"/>
                  </a:lnTo>
                  <a:lnTo>
                    <a:pt x="404" y="360"/>
                  </a:lnTo>
                  <a:lnTo>
                    <a:pt x="445" y="340"/>
                  </a:lnTo>
                  <a:lnTo>
                    <a:pt x="488" y="300"/>
                  </a:lnTo>
                  <a:lnTo>
                    <a:pt x="532" y="260"/>
                  </a:lnTo>
                  <a:lnTo>
                    <a:pt x="578" y="240"/>
                  </a:lnTo>
                  <a:lnTo>
                    <a:pt x="626" y="220"/>
                  </a:lnTo>
                  <a:lnTo>
                    <a:pt x="675" y="180"/>
                  </a:lnTo>
                  <a:lnTo>
                    <a:pt x="726" y="160"/>
                  </a:lnTo>
                  <a:lnTo>
                    <a:pt x="832" y="120"/>
                  </a:lnTo>
                  <a:lnTo>
                    <a:pt x="887" y="100"/>
                  </a:lnTo>
                  <a:lnTo>
                    <a:pt x="942" y="100"/>
                  </a:lnTo>
                  <a:lnTo>
                    <a:pt x="999" y="80"/>
                  </a:lnTo>
                  <a:lnTo>
                    <a:pt x="1057" y="80"/>
                  </a:lnTo>
                  <a:lnTo>
                    <a:pt x="1116" y="60"/>
                  </a:lnTo>
                  <a:close/>
                  <a:moveTo>
                    <a:pt x="1659" y="60"/>
                  </a:moveTo>
                  <a:lnTo>
                    <a:pt x="1357" y="60"/>
                  </a:lnTo>
                  <a:lnTo>
                    <a:pt x="1416" y="80"/>
                  </a:lnTo>
                  <a:lnTo>
                    <a:pt x="1474" y="80"/>
                  </a:lnTo>
                  <a:lnTo>
                    <a:pt x="1531" y="100"/>
                  </a:lnTo>
                  <a:lnTo>
                    <a:pt x="1587" y="100"/>
                  </a:lnTo>
                  <a:lnTo>
                    <a:pt x="1642" y="120"/>
                  </a:lnTo>
                  <a:lnTo>
                    <a:pt x="1747" y="160"/>
                  </a:lnTo>
                  <a:lnTo>
                    <a:pt x="1798" y="180"/>
                  </a:lnTo>
                  <a:lnTo>
                    <a:pt x="1847" y="220"/>
                  </a:lnTo>
                  <a:lnTo>
                    <a:pt x="1895" y="240"/>
                  </a:lnTo>
                  <a:lnTo>
                    <a:pt x="1941" y="260"/>
                  </a:lnTo>
                  <a:lnTo>
                    <a:pt x="1986" y="300"/>
                  </a:lnTo>
                  <a:lnTo>
                    <a:pt x="2028" y="340"/>
                  </a:lnTo>
                  <a:lnTo>
                    <a:pt x="2069" y="360"/>
                  </a:lnTo>
                  <a:lnTo>
                    <a:pt x="2108" y="400"/>
                  </a:lnTo>
                  <a:lnTo>
                    <a:pt x="2145" y="440"/>
                  </a:lnTo>
                  <a:lnTo>
                    <a:pt x="2180" y="480"/>
                  </a:lnTo>
                  <a:lnTo>
                    <a:pt x="2213" y="520"/>
                  </a:lnTo>
                  <a:lnTo>
                    <a:pt x="2243" y="560"/>
                  </a:lnTo>
                  <a:lnTo>
                    <a:pt x="2271" y="600"/>
                  </a:lnTo>
                  <a:lnTo>
                    <a:pt x="2297" y="660"/>
                  </a:lnTo>
                  <a:lnTo>
                    <a:pt x="2321" y="700"/>
                  </a:lnTo>
                  <a:lnTo>
                    <a:pt x="2342" y="740"/>
                  </a:lnTo>
                  <a:lnTo>
                    <a:pt x="2360" y="800"/>
                  </a:lnTo>
                  <a:lnTo>
                    <a:pt x="2376" y="840"/>
                  </a:lnTo>
                  <a:lnTo>
                    <a:pt x="2389" y="900"/>
                  </a:lnTo>
                  <a:lnTo>
                    <a:pt x="2400" y="940"/>
                  </a:lnTo>
                  <a:lnTo>
                    <a:pt x="2407" y="1000"/>
                  </a:lnTo>
                  <a:lnTo>
                    <a:pt x="2412" y="1060"/>
                  </a:lnTo>
                  <a:lnTo>
                    <a:pt x="2413" y="1100"/>
                  </a:lnTo>
                  <a:lnTo>
                    <a:pt x="2411" y="1160"/>
                  </a:lnTo>
                  <a:lnTo>
                    <a:pt x="2407" y="1220"/>
                  </a:lnTo>
                  <a:lnTo>
                    <a:pt x="2399" y="1260"/>
                  </a:lnTo>
                  <a:lnTo>
                    <a:pt x="2389" y="1320"/>
                  </a:lnTo>
                  <a:lnTo>
                    <a:pt x="2376" y="1360"/>
                  </a:lnTo>
                  <a:lnTo>
                    <a:pt x="2360" y="1420"/>
                  </a:lnTo>
                  <a:lnTo>
                    <a:pt x="2342" y="1460"/>
                  </a:lnTo>
                  <a:lnTo>
                    <a:pt x="2321" y="1520"/>
                  </a:lnTo>
                  <a:lnTo>
                    <a:pt x="2297" y="1560"/>
                  </a:lnTo>
                  <a:lnTo>
                    <a:pt x="2271" y="1600"/>
                  </a:lnTo>
                  <a:lnTo>
                    <a:pt x="2243" y="1640"/>
                  </a:lnTo>
                  <a:lnTo>
                    <a:pt x="2212" y="1680"/>
                  </a:lnTo>
                  <a:lnTo>
                    <a:pt x="2180" y="1740"/>
                  </a:lnTo>
                  <a:lnTo>
                    <a:pt x="2145" y="1760"/>
                  </a:lnTo>
                  <a:lnTo>
                    <a:pt x="2108" y="1800"/>
                  </a:lnTo>
                  <a:lnTo>
                    <a:pt x="2069" y="1840"/>
                  </a:lnTo>
                  <a:lnTo>
                    <a:pt x="2028" y="1880"/>
                  </a:lnTo>
                  <a:lnTo>
                    <a:pt x="1985" y="1920"/>
                  </a:lnTo>
                  <a:lnTo>
                    <a:pt x="1941" y="1940"/>
                  </a:lnTo>
                  <a:lnTo>
                    <a:pt x="1895" y="1980"/>
                  </a:lnTo>
                  <a:lnTo>
                    <a:pt x="1847" y="2000"/>
                  </a:lnTo>
                  <a:lnTo>
                    <a:pt x="1798" y="2020"/>
                  </a:lnTo>
                  <a:lnTo>
                    <a:pt x="1747" y="2040"/>
                  </a:lnTo>
                  <a:lnTo>
                    <a:pt x="1641" y="2080"/>
                  </a:lnTo>
                  <a:lnTo>
                    <a:pt x="1531" y="2120"/>
                  </a:lnTo>
                  <a:lnTo>
                    <a:pt x="1474" y="2120"/>
                  </a:lnTo>
                  <a:lnTo>
                    <a:pt x="1416" y="2140"/>
                  </a:lnTo>
                  <a:lnTo>
                    <a:pt x="1661" y="2140"/>
                  </a:lnTo>
                  <a:lnTo>
                    <a:pt x="1772" y="2100"/>
                  </a:lnTo>
                  <a:lnTo>
                    <a:pt x="1825" y="2080"/>
                  </a:lnTo>
                  <a:lnTo>
                    <a:pt x="1877" y="2060"/>
                  </a:lnTo>
                  <a:lnTo>
                    <a:pt x="1927" y="2020"/>
                  </a:lnTo>
                  <a:lnTo>
                    <a:pt x="1975" y="2000"/>
                  </a:lnTo>
                  <a:lnTo>
                    <a:pt x="2022" y="1960"/>
                  </a:lnTo>
                  <a:lnTo>
                    <a:pt x="2067" y="1920"/>
                  </a:lnTo>
                  <a:lnTo>
                    <a:pt x="2110" y="1880"/>
                  </a:lnTo>
                  <a:lnTo>
                    <a:pt x="2151" y="1840"/>
                  </a:lnTo>
                  <a:lnTo>
                    <a:pt x="2190" y="1800"/>
                  </a:lnTo>
                  <a:lnTo>
                    <a:pt x="2226" y="1760"/>
                  </a:lnTo>
                  <a:lnTo>
                    <a:pt x="2261" y="1720"/>
                  </a:lnTo>
                  <a:lnTo>
                    <a:pt x="2293" y="1680"/>
                  </a:lnTo>
                  <a:lnTo>
                    <a:pt x="2323" y="1640"/>
                  </a:lnTo>
                  <a:lnTo>
                    <a:pt x="2351" y="1580"/>
                  </a:lnTo>
                  <a:lnTo>
                    <a:pt x="2375" y="1540"/>
                  </a:lnTo>
                  <a:lnTo>
                    <a:pt x="2398" y="1480"/>
                  </a:lnTo>
                  <a:lnTo>
                    <a:pt x="2417" y="1440"/>
                  </a:lnTo>
                  <a:lnTo>
                    <a:pt x="2434" y="1380"/>
                  </a:lnTo>
                  <a:lnTo>
                    <a:pt x="2448" y="1320"/>
                  </a:lnTo>
                  <a:lnTo>
                    <a:pt x="2459" y="1280"/>
                  </a:lnTo>
                  <a:lnTo>
                    <a:pt x="2467" y="1220"/>
                  </a:lnTo>
                  <a:lnTo>
                    <a:pt x="2471" y="1160"/>
                  </a:lnTo>
                  <a:lnTo>
                    <a:pt x="2473" y="1100"/>
                  </a:lnTo>
                  <a:lnTo>
                    <a:pt x="2471" y="1040"/>
                  </a:lnTo>
                  <a:lnTo>
                    <a:pt x="2466" y="1000"/>
                  </a:lnTo>
                  <a:lnTo>
                    <a:pt x="2458" y="940"/>
                  </a:lnTo>
                  <a:lnTo>
                    <a:pt x="2447" y="880"/>
                  </a:lnTo>
                  <a:lnTo>
                    <a:pt x="2433" y="820"/>
                  </a:lnTo>
                  <a:lnTo>
                    <a:pt x="2416" y="780"/>
                  </a:lnTo>
                  <a:lnTo>
                    <a:pt x="2397" y="720"/>
                  </a:lnTo>
                  <a:lnTo>
                    <a:pt x="2374" y="680"/>
                  </a:lnTo>
                  <a:lnTo>
                    <a:pt x="2349" y="620"/>
                  </a:lnTo>
                  <a:lnTo>
                    <a:pt x="2322" y="580"/>
                  </a:lnTo>
                  <a:lnTo>
                    <a:pt x="2292" y="540"/>
                  </a:lnTo>
                  <a:lnTo>
                    <a:pt x="2259" y="480"/>
                  </a:lnTo>
                  <a:lnTo>
                    <a:pt x="2225" y="440"/>
                  </a:lnTo>
                  <a:lnTo>
                    <a:pt x="2188" y="400"/>
                  </a:lnTo>
                  <a:lnTo>
                    <a:pt x="2149" y="360"/>
                  </a:lnTo>
                  <a:lnTo>
                    <a:pt x="2108" y="320"/>
                  </a:lnTo>
                  <a:lnTo>
                    <a:pt x="2065" y="280"/>
                  </a:lnTo>
                  <a:lnTo>
                    <a:pt x="2020" y="260"/>
                  </a:lnTo>
                  <a:lnTo>
                    <a:pt x="1973" y="220"/>
                  </a:lnTo>
                  <a:lnTo>
                    <a:pt x="1925" y="180"/>
                  </a:lnTo>
                  <a:lnTo>
                    <a:pt x="1875" y="160"/>
                  </a:lnTo>
                  <a:lnTo>
                    <a:pt x="1823" y="140"/>
                  </a:lnTo>
                  <a:lnTo>
                    <a:pt x="1770" y="100"/>
                  </a:lnTo>
                  <a:lnTo>
                    <a:pt x="1715" y="80"/>
                  </a:lnTo>
                  <a:lnTo>
                    <a:pt x="1659" y="60"/>
                  </a:lnTo>
                  <a:close/>
                  <a:moveTo>
                    <a:pt x="1470" y="2100"/>
                  </a:moveTo>
                  <a:lnTo>
                    <a:pt x="1002" y="2100"/>
                  </a:lnTo>
                  <a:lnTo>
                    <a:pt x="1059" y="2120"/>
                  </a:lnTo>
                  <a:lnTo>
                    <a:pt x="1413" y="2120"/>
                  </a:lnTo>
                  <a:lnTo>
                    <a:pt x="1470" y="2100"/>
                  </a:lnTo>
                  <a:close/>
                  <a:moveTo>
                    <a:pt x="1007" y="120"/>
                  </a:moveTo>
                  <a:lnTo>
                    <a:pt x="892" y="120"/>
                  </a:lnTo>
                  <a:lnTo>
                    <a:pt x="838" y="140"/>
                  </a:lnTo>
                  <a:lnTo>
                    <a:pt x="734" y="180"/>
                  </a:lnTo>
                  <a:lnTo>
                    <a:pt x="685" y="200"/>
                  </a:lnTo>
                  <a:lnTo>
                    <a:pt x="636" y="240"/>
                  </a:lnTo>
                  <a:lnTo>
                    <a:pt x="589" y="260"/>
                  </a:lnTo>
                  <a:lnTo>
                    <a:pt x="544" y="280"/>
                  </a:lnTo>
                  <a:lnTo>
                    <a:pt x="500" y="320"/>
                  </a:lnTo>
                  <a:lnTo>
                    <a:pt x="458" y="340"/>
                  </a:lnTo>
                  <a:lnTo>
                    <a:pt x="418" y="380"/>
                  </a:lnTo>
                  <a:lnTo>
                    <a:pt x="380" y="420"/>
                  </a:lnTo>
                  <a:lnTo>
                    <a:pt x="343" y="460"/>
                  </a:lnTo>
                  <a:lnTo>
                    <a:pt x="309" y="500"/>
                  </a:lnTo>
                  <a:lnTo>
                    <a:pt x="277" y="540"/>
                  </a:lnTo>
                  <a:lnTo>
                    <a:pt x="247" y="580"/>
                  </a:lnTo>
                  <a:lnTo>
                    <a:pt x="219" y="620"/>
                  </a:lnTo>
                  <a:lnTo>
                    <a:pt x="194" y="660"/>
                  </a:lnTo>
                  <a:lnTo>
                    <a:pt x="171" y="700"/>
                  </a:lnTo>
                  <a:lnTo>
                    <a:pt x="150" y="760"/>
                  </a:lnTo>
                  <a:lnTo>
                    <a:pt x="132" y="800"/>
                  </a:lnTo>
                  <a:lnTo>
                    <a:pt x="116" y="860"/>
                  </a:lnTo>
                  <a:lnTo>
                    <a:pt x="103" y="900"/>
                  </a:lnTo>
                  <a:lnTo>
                    <a:pt x="93" y="940"/>
                  </a:lnTo>
                  <a:lnTo>
                    <a:pt x="86" y="1000"/>
                  </a:lnTo>
                  <a:lnTo>
                    <a:pt x="82" y="1060"/>
                  </a:lnTo>
                  <a:lnTo>
                    <a:pt x="80" y="1100"/>
                  </a:lnTo>
                  <a:lnTo>
                    <a:pt x="81" y="1160"/>
                  </a:lnTo>
                  <a:lnTo>
                    <a:pt x="86" y="1200"/>
                  </a:lnTo>
                  <a:lnTo>
                    <a:pt x="93" y="1260"/>
                  </a:lnTo>
                  <a:lnTo>
                    <a:pt x="103" y="1320"/>
                  </a:lnTo>
                  <a:lnTo>
                    <a:pt x="116" y="1360"/>
                  </a:lnTo>
                  <a:lnTo>
                    <a:pt x="131" y="1400"/>
                  </a:lnTo>
                  <a:lnTo>
                    <a:pt x="149" y="1460"/>
                  </a:lnTo>
                  <a:lnTo>
                    <a:pt x="170" y="1500"/>
                  </a:lnTo>
                  <a:lnTo>
                    <a:pt x="193" y="1540"/>
                  </a:lnTo>
                  <a:lnTo>
                    <a:pt x="218" y="1600"/>
                  </a:lnTo>
                  <a:lnTo>
                    <a:pt x="246" y="1640"/>
                  </a:lnTo>
                  <a:lnTo>
                    <a:pt x="276" y="1680"/>
                  </a:lnTo>
                  <a:lnTo>
                    <a:pt x="308" y="1720"/>
                  </a:lnTo>
                  <a:lnTo>
                    <a:pt x="342" y="1760"/>
                  </a:lnTo>
                  <a:lnTo>
                    <a:pt x="379" y="1800"/>
                  </a:lnTo>
                  <a:lnTo>
                    <a:pt x="417" y="1820"/>
                  </a:lnTo>
                  <a:lnTo>
                    <a:pt x="457" y="1860"/>
                  </a:lnTo>
                  <a:lnTo>
                    <a:pt x="499" y="1900"/>
                  </a:lnTo>
                  <a:lnTo>
                    <a:pt x="543" y="1920"/>
                  </a:lnTo>
                  <a:lnTo>
                    <a:pt x="588" y="1960"/>
                  </a:lnTo>
                  <a:lnTo>
                    <a:pt x="635" y="1980"/>
                  </a:lnTo>
                  <a:lnTo>
                    <a:pt x="733" y="2020"/>
                  </a:lnTo>
                  <a:lnTo>
                    <a:pt x="837" y="2060"/>
                  </a:lnTo>
                  <a:lnTo>
                    <a:pt x="946" y="2100"/>
                  </a:lnTo>
                  <a:lnTo>
                    <a:pt x="1061" y="2100"/>
                  </a:lnTo>
                  <a:lnTo>
                    <a:pt x="1005" y="2080"/>
                  </a:lnTo>
                  <a:lnTo>
                    <a:pt x="950" y="2080"/>
                  </a:lnTo>
                  <a:lnTo>
                    <a:pt x="843" y="2040"/>
                  </a:lnTo>
                  <a:lnTo>
                    <a:pt x="741" y="2000"/>
                  </a:lnTo>
                  <a:lnTo>
                    <a:pt x="692" y="1980"/>
                  </a:lnTo>
                  <a:lnTo>
                    <a:pt x="644" y="1960"/>
                  </a:lnTo>
                  <a:lnTo>
                    <a:pt x="598" y="1940"/>
                  </a:lnTo>
                  <a:lnTo>
                    <a:pt x="553" y="1900"/>
                  </a:lnTo>
                  <a:lnTo>
                    <a:pt x="510" y="1880"/>
                  </a:lnTo>
                  <a:lnTo>
                    <a:pt x="469" y="1840"/>
                  </a:lnTo>
                  <a:lnTo>
                    <a:pt x="430" y="1820"/>
                  </a:lnTo>
                  <a:lnTo>
                    <a:pt x="392" y="1780"/>
                  </a:lnTo>
                  <a:lnTo>
                    <a:pt x="357" y="1740"/>
                  </a:lnTo>
                  <a:lnTo>
                    <a:pt x="323" y="1700"/>
                  </a:lnTo>
                  <a:lnTo>
                    <a:pt x="292" y="1660"/>
                  </a:lnTo>
                  <a:lnTo>
                    <a:pt x="262" y="1620"/>
                  </a:lnTo>
                  <a:lnTo>
                    <a:pt x="235" y="1580"/>
                  </a:lnTo>
                  <a:lnTo>
                    <a:pt x="210" y="1540"/>
                  </a:lnTo>
                  <a:lnTo>
                    <a:pt x="188" y="1500"/>
                  </a:lnTo>
                  <a:lnTo>
                    <a:pt x="168" y="1440"/>
                  </a:lnTo>
                  <a:lnTo>
                    <a:pt x="150" y="1400"/>
                  </a:lnTo>
                  <a:lnTo>
                    <a:pt x="135" y="1360"/>
                  </a:lnTo>
                  <a:lnTo>
                    <a:pt x="123" y="1300"/>
                  </a:lnTo>
                  <a:lnTo>
                    <a:pt x="113" y="1260"/>
                  </a:lnTo>
                  <a:lnTo>
                    <a:pt x="106" y="1200"/>
                  </a:lnTo>
                  <a:lnTo>
                    <a:pt x="101" y="1160"/>
                  </a:lnTo>
                  <a:lnTo>
                    <a:pt x="100" y="1100"/>
                  </a:lnTo>
                  <a:lnTo>
                    <a:pt x="102" y="1060"/>
                  </a:lnTo>
                  <a:lnTo>
                    <a:pt x="106" y="1000"/>
                  </a:lnTo>
                  <a:lnTo>
                    <a:pt x="113" y="960"/>
                  </a:lnTo>
                  <a:lnTo>
                    <a:pt x="123" y="900"/>
                  </a:lnTo>
                  <a:lnTo>
                    <a:pt x="136" y="860"/>
                  </a:lnTo>
                  <a:lnTo>
                    <a:pt x="151" y="800"/>
                  </a:lnTo>
                  <a:lnTo>
                    <a:pt x="169" y="760"/>
                  </a:lnTo>
                  <a:lnTo>
                    <a:pt x="189" y="720"/>
                  </a:lnTo>
                  <a:lnTo>
                    <a:pt x="212" y="680"/>
                  </a:lnTo>
                  <a:lnTo>
                    <a:pt x="237" y="620"/>
                  </a:lnTo>
                  <a:lnTo>
                    <a:pt x="264" y="580"/>
                  </a:lnTo>
                  <a:lnTo>
                    <a:pt x="293" y="540"/>
                  </a:lnTo>
                  <a:lnTo>
                    <a:pt x="325" y="500"/>
                  </a:lnTo>
                  <a:lnTo>
                    <a:pt x="358" y="460"/>
                  </a:lnTo>
                  <a:lnTo>
                    <a:pt x="394" y="440"/>
                  </a:lnTo>
                  <a:lnTo>
                    <a:pt x="432" y="400"/>
                  </a:lnTo>
                  <a:lnTo>
                    <a:pt x="471" y="360"/>
                  </a:lnTo>
                  <a:lnTo>
                    <a:pt x="512" y="340"/>
                  </a:lnTo>
                  <a:lnTo>
                    <a:pt x="555" y="300"/>
                  </a:lnTo>
                  <a:lnTo>
                    <a:pt x="600" y="280"/>
                  </a:lnTo>
                  <a:lnTo>
                    <a:pt x="646" y="240"/>
                  </a:lnTo>
                  <a:lnTo>
                    <a:pt x="694" y="220"/>
                  </a:lnTo>
                  <a:lnTo>
                    <a:pt x="743" y="200"/>
                  </a:lnTo>
                  <a:lnTo>
                    <a:pt x="845" y="160"/>
                  </a:lnTo>
                  <a:lnTo>
                    <a:pt x="898" y="140"/>
                  </a:lnTo>
                  <a:lnTo>
                    <a:pt x="952" y="140"/>
                  </a:lnTo>
                  <a:lnTo>
                    <a:pt x="1007" y="120"/>
                  </a:lnTo>
                  <a:close/>
                  <a:moveTo>
                    <a:pt x="1582" y="120"/>
                  </a:moveTo>
                  <a:lnTo>
                    <a:pt x="1468" y="120"/>
                  </a:lnTo>
                  <a:lnTo>
                    <a:pt x="1523" y="140"/>
                  </a:lnTo>
                  <a:lnTo>
                    <a:pt x="1577" y="140"/>
                  </a:lnTo>
                  <a:lnTo>
                    <a:pt x="1630" y="160"/>
                  </a:lnTo>
                  <a:lnTo>
                    <a:pt x="1682" y="180"/>
                  </a:lnTo>
                  <a:lnTo>
                    <a:pt x="1781" y="220"/>
                  </a:lnTo>
                  <a:lnTo>
                    <a:pt x="1829" y="240"/>
                  </a:lnTo>
                  <a:lnTo>
                    <a:pt x="1875" y="280"/>
                  </a:lnTo>
                  <a:lnTo>
                    <a:pt x="1920" y="300"/>
                  </a:lnTo>
                  <a:lnTo>
                    <a:pt x="1963" y="340"/>
                  </a:lnTo>
                  <a:lnTo>
                    <a:pt x="2004" y="360"/>
                  </a:lnTo>
                  <a:lnTo>
                    <a:pt x="2043" y="400"/>
                  </a:lnTo>
                  <a:lnTo>
                    <a:pt x="2081" y="440"/>
                  </a:lnTo>
                  <a:lnTo>
                    <a:pt x="2116" y="480"/>
                  </a:lnTo>
                  <a:lnTo>
                    <a:pt x="2150" y="500"/>
                  </a:lnTo>
                  <a:lnTo>
                    <a:pt x="2181" y="540"/>
                  </a:lnTo>
                  <a:lnTo>
                    <a:pt x="2211" y="580"/>
                  </a:lnTo>
                  <a:lnTo>
                    <a:pt x="2238" y="640"/>
                  </a:lnTo>
                  <a:lnTo>
                    <a:pt x="2263" y="680"/>
                  </a:lnTo>
                  <a:lnTo>
                    <a:pt x="2285" y="720"/>
                  </a:lnTo>
                  <a:lnTo>
                    <a:pt x="2305" y="760"/>
                  </a:lnTo>
                  <a:lnTo>
                    <a:pt x="2323" y="820"/>
                  </a:lnTo>
                  <a:lnTo>
                    <a:pt x="2338" y="860"/>
                  </a:lnTo>
                  <a:lnTo>
                    <a:pt x="2350" y="900"/>
                  </a:lnTo>
                  <a:lnTo>
                    <a:pt x="2360" y="960"/>
                  </a:lnTo>
                  <a:lnTo>
                    <a:pt x="2367" y="1000"/>
                  </a:lnTo>
                  <a:lnTo>
                    <a:pt x="2372" y="1060"/>
                  </a:lnTo>
                  <a:lnTo>
                    <a:pt x="2373" y="1100"/>
                  </a:lnTo>
                  <a:lnTo>
                    <a:pt x="2371" y="1160"/>
                  </a:lnTo>
                  <a:lnTo>
                    <a:pt x="2367" y="1200"/>
                  </a:lnTo>
                  <a:lnTo>
                    <a:pt x="2360" y="1260"/>
                  </a:lnTo>
                  <a:lnTo>
                    <a:pt x="2350" y="1300"/>
                  </a:lnTo>
                  <a:lnTo>
                    <a:pt x="2337" y="1360"/>
                  </a:lnTo>
                  <a:lnTo>
                    <a:pt x="2322" y="1400"/>
                  </a:lnTo>
                  <a:lnTo>
                    <a:pt x="2304" y="1460"/>
                  </a:lnTo>
                  <a:lnTo>
                    <a:pt x="2284" y="1500"/>
                  </a:lnTo>
                  <a:lnTo>
                    <a:pt x="2261" y="1540"/>
                  </a:lnTo>
                  <a:lnTo>
                    <a:pt x="2237" y="1580"/>
                  </a:lnTo>
                  <a:lnTo>
                    <a:pt x="2209" y="1620"/>
                  </a:lnTo>
                  <a:lnTo>
                    <a:pt x="2180" y="1660"/>
                  </a:lnTo>
                  <a:lnTo>
                    <a:pt x="2148" y="1700"/>
                  </a:lnTo>
                  <a:lnTo>
                    <a:pt x="2115" y="1740"/>
                  </a:lnTo>
                  <a:lnTo>
                    <a:pt x="2079" y="1780"/>
                  </a:lnTo>
                  <a:lnTo>
                    <a:pt x="2041" y="1820"/>
                  </a:lnTo>
                  <a:lnTo>
                    <a:pt x="2002" y="1840"/>
                  </a:lnTo>
                  <a:lnTo>
                    <a:pt x="1961" y="1880"/>
                  </a:lnTo>
                  <a:lnTo>
                    <a:pt x="1918" y="1900"/>
                  </a:lnTo>
                  <a:lnTo>
                    <a:pt x="1873" y="1940"/>
                  </a:lnTo>
                  <a:lnTo>
                    <a:pt x="1827" y="1960"/>
                  </a:lnTo>
                  <a:lnTo>
                    <a:pt x="1779" y="1980"/>
                  </a:lnTo>
                  <a:lnTo>
                    <a:pt x="1730" y="2020"/>
                  </a:lnTo>
                  <a:lnTo>
                    <a:pt x="1680" y="2040"/>
                  </a:lnTo>
                  <a:lnTo>
                    <a:pt x="1628" y="2040"/>
                  </a:lnTo>
                  <a:lnTo>
                    <a:pt x="1521" y="2080"/>
                  </a:lnTo>
                  <a:lnTo>
                    <a:pt x="1466" y="2080"/>
                  </a:lnTo>
                  <a:lnTo>
                    <a:pt x="1409" y="2100"/>
                  </a:lnTo>
                  <a:lnTo>
                    <a:pt x="1526" y="2100"/>
                  </a:lnTo>
                  <a:lnTo>
                    <a:pt x="1635" y="2060"/>
                  </a:lnTo>
                  <a:lnTo>
                    <a:pt x="1739" y="2020"/>
                  </a:lnTo>
                  <a:lnTo>
                    <a:pt x="1789" y="2000"/>
                  </a:lnTo>
                  <a:lnTo>
                    <a:pt x="1837" y="1980"/>
                  </a:lnTo>
                  <a:lnTo>
                    <a:pt x="1884" y="1960"/>
                  </a:lnTo>
                  <a:lnTo>
                    <a:pt x="1929" y="1920"/>
                  </a:lnTo>
                  <a:lnTo>
                    <a:pt x="1973" y="1900"/>
                  </a:lnTo>
                  <a:lnTo>
                    <a:pt x="2015" y="1860"/>
                  </a:lnTo>
                  <a:lnTo>
                    <a:pt x="2055" y="1820"/>
                  </a:lnTo>
                  <a:lnTo>
                    <a:pt x="2093" y="1800"/>
                  </a:lnTo>
                  <a:lnTo>
                    <a:pt x="2130" y="1760"/>
                  </a:lnTo>
                  <a:lnTo>
                    <a:pt x="2164" y="1720"/>
                  </a:lnTo>
                  <a:lnTo>
                    <a:pt x="2196" y="1680"/>
                  </a:lnTo>
                  <a:lnTo>
                    <a:pt x="2226" y="1640"/>
                  </a:lnTo>
                  <a:lnTo>
                    <a:pt x="2254" y="1600"/>
                  </a:lnTo>
                  <a:lnTo>
                    <a:pt x="2279" y="1540"/>
                  </a:lnTo>
                  <a:lnTo>
                    <a:pt x="2302" y="1500"/>
                  </a:lnTo>
                  <a:lnTo>
                    <a:pt x="2323" y="1460"/>
                  </a:lnTo>
                  <a:lnTo>
                    <a:pt x="2341" y="1420"/>
                  </a:lnTo>
                  <a:lnTo>
                    <a:pt x="2357" y="1360"/>
                  </a:lnTo>
                  <a:lnTo>
                    <a:pt x="2369" y="1320"/>
                  </a:lnTo>
                  <a:lnTo>
                    <a:pt x="2380" y="1260"/>
                  </a:lnTo>
                  <a:lnTo>
                    <a:pt x="2387" y="1220"/>
                  </a:lnTo>
                  <a:lnTo>
                    <a:pt x="2391" y="1160"/>
                  </a:lnTo>
                  <a:lnTo>
                    <a:pt x="2393" y="1100"/>
                  </a:lnTo>
                  <a:lnTo>
                    <a:pt x="2392" y="1060"/>
                  </a:lnTo>
                  <a:lnTo>
                    <a:pt x="2387" y="1000"/>
                  </a:lnTo>
                  <a:lnTo>
                    <a:pt x="2380" y="960"/>
                  </a:lnTo>
                  <a:lnTo>
                    <a:pt x="2370" y="900"/>
                  </a:lnTo>
                  <a:lnTo>
                    <a:pt x="2357" y="860"/>
                  </a:lnTo>
                  <a:lnTo>
                    <a:pt x="2342" y="800"/>
                  </a:lnTo>
                  <a:lnTo>
                    <a:pt x="2324" y="760"/>
                  </a:lnTo>
                  <a:lnTo>
                    <a:pt x="2303" y="700"/>
                  </a:lnTo>
                  <a:lnTo>
                    <a:pt x="2280" y="660"/>
                  </a:lnTo>
                  <a:lnTo>
                    <a:pt x="2255" y="620"/>
                  </a:lnTo>
                  <a:lnTo>
                    <a:pt x="2227" y="580"/>
                  </a:lnTo>
                  <a:lnTo>
                    <a:pt x="2197" y="540"/>
                  </a:lnTo>
                  <a:lnTo>
                    <a:pt x="2165" y="500"/>
                  </a:lnTo>
                  <a:lnTo>
                    <a:pt x="2131" y="460"/>
                  </a:lnTo>
                  <a:lnTo>
                    <a:pt x="2094" y="420"/>
                  </a:lnTo>
                  <a:lnTo>
                    <a:pt x="2056" y="380"/>
                  </a:lnTo>
                  <a:lnTo>
                    <a:pt x="2016" y="340"/>
                  </a:lnTo>
                  <a:lnTo>
                    <a:pt x="1974" y="320"/>
                  </a:lnTo>
                  <a:lnTo>
                    <a:pt x="1930" y="280"/>
                  </a:lnTo>
                  <a:lnTo>
                    <a:pt x="1885" y="260"/>
                  </a:lnTo>
                  <a:lnTo>
                    <a:pt x="1838" y="240"/>
                  </a:lnTo>
                  <a:lnTo>
                    <a:pt x="1790" y="200"/>
                  </a:lnTo>
                  <a:lnTo>
                    <a:pt x="1688" y="160"/>
                  </a:lnTo>
                  <a:lnTo>
                    <a:pt x="1636" y="140"/>
                  </a:lnTo>
                  <a:lnTo>
                    <a:pt x="1582" y="120"/>
                  </a:lnTo>
                  <a:close/>
                  <a:moveTo>
                    <a:pt x="1121" y="100"/>
                  </a:moveTo>
                  <a:lnTo>
                    <a:pt x="1003" y="100"/>
                  </a:lnTo>
                  <a:lnTo>
                    <a:pt x="947" y="120"/>
                  </a:lnTo>
                  <a:lnTo>
                    <a:pt x="1064" y="120"/>
                  </a:lnTo>
                  <a:lnTo>
                    <a:pt x="1121" y="100"/>
                  </a:lnTo>
                  <a:close/>
                  <a:moveTo>
                    <a:pt x="1471" y="100"/>
                  </a:moveTo>
                  <a:lnTo>
                    <a:pt x="1355" y="100"/>
                  </a:lnTo>
                  <a:lnTo>
                    <a:pt x="1411" y="120"/>
                  </a:lnTo>
                  <a:lnTo>
                    <a:pt x="1527" y="120"/>
                  </a:lnTo>
                  <a:lnTo>
                    <a:pt x="1471" y="100"/>
                  </a:lnTo>
                  <a:close/>
                  <a:moveTo>
                    <a:pt x="1356" y="80"/>
                  </a:moveTo>
                  <a:lnTo>
                    <a:pt x="1119" y="80"/>
                  </a:lnTo>
                  <a:lnTo>
                    <a:pt x="1061" y="100"/>
                  </a:lnTo>
                  <a:lnTo>
                    <a:pt x="1414" y="100"/>
                  </a:lnTo>
                  <a:lnTo>
                    <a:pt x="1356" y="80"/>
                  </a:lnTo>
                  <a:close/>
                  <a:moveTo>
                    <a:pt x="1483" y="20"/>
                  </a:moveTo>
                  <a:lnTo>
                    <a:pt x="987" y="20"/>
                  </a:lnTo>
                  <a:lnTo>
                    <a:pt x="869" y="60"/>
                  </a:lnTo>
                  <a:lnTo>
                    <a:pt x="1602" y="60"/>
                  </a:lnTo>
                  <a:lnTo>
                    <a:pt x="1483" y="20"/>
                  </a:lnTo>
                  <a:close/>
                  <a:moveTo>
                    <a:pt x="1361" y="0"/>
                  </a:moveTo>
                  <a:lnTo>
                    <a:pt x="1110" y="0"/>
                  </a:lnTo>
                  <a:lnTo>
                    <a:pt x="1048" y="20"/>
                  </a:lnTo>
                  <a:lnTo>
                    <a:pt x="1423" y="20"/>
                  </a:lnTo>
                  <a:lnTo>
                    <a:pt x="1361" y="0"/>
                  </a:lnTo>
                  <a:close/>
                </a:path>
              </a:pathLst>
            </a:custGeom>
            <a:solidFill>
              <a:srgbClr val="8063A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36" name="AutoShape 123"/>
            <p:cNvSpPr>
              <a:spLocks/>
            </p:cNvSpPr>
            <p:nvPr/>
          </p:nvSpPr>
          <p:spPr bwMode="auto">
            <a:xfrm>
              <a:off x="2418" y="6044"/>
              <a:ext cx="547" cy="660"/>
            </a:xfrm>
            <a:custGeom>
              <a:avLst/>
              <a:gdLst>
                <a:gd name="T0" fmla="+- 0 2810 2419"/>
                <a:gd name="T1" fmla="*/ T0 w 547"/>
                <a:gd name="T2" fmla="+- 0 6247 6044"/>
                <a:gd name="T3" fmla="*/ 6247 h 660"/>
                <a:gd name="T4" fmla="+- 0 2534 2419"/>
                <a:gd name="T5" fmla="*/ T4 w 547"/>
                <a:gd name="T6" fmla="+- 0 6247 6044"/>
                <a:gd name="T7" fmla="*/ 6247 h 660"/>
                <a:gd name="T8" fmla="+- 0 2734 2419"/>
                <a:gd name="T9" fmla="*/ T8 w 547"/>
                <a:gd name="T10" fmla="+- 0 6703 6044"/>
                <a:gd name="T11" fmla="*/ 6703 h 660"/>
                <a:gd name="T12" fmla="+- 0 2965 2419"/>
                <a:gd name="T13" fmla="*/ T12 w 547"/>
                <a:gd name="T14" fmla="+- 0 6602 6044"/>
                <a:gd name="T15" fmla="*/ 6602 h 660"/>
                <a:gd name="T16" fmla="+- 0 2810 2419"/>
                <a:gd name="T17" fmla="*/ T16 w 547"/>
                <a:gd name="T18" fmla="+- 0 6247 6044"/>
                <a:gd name="T19" fmla="*/ 6247 h 660"/>
                <a:gd name="T20" fmla="+- 0 2584 2419"/>
                <a:gd name="T21" fmla="*/ T20 w 547"/>
                <a:gd name="T22" fmla="+- 0 6044 6044"/>
                <a:gd name="T23" fmla="*/ 6044 h 660"/>
                <a:gd name="T24" fmla="+- 0 2419 2419"/>
                <a:gd name="T25" fmla="*/ T24 w 547"/>
                <a:gd name="T26" fmla="+- 0 6297 6044"/>
                <a:gd name="T27" fmla="*/ 6297 h 660"/>
                <a:gd name="T28" fmla="+- 0 2534 2419"/>
                <a:gd name="T29" fmla="*/ T28 w 547"/>
                <a:gd name="T30" fmla="+- 0 6247 6044"/>
                <a:gd name="T31" fmla="*/ 6247 h 660"/>
                <a:gd name="T32" fmla="+- 0 2810 2419"/>
                <a:gd name="T33" fmla="*/ T32 w 547"/>
                <a:gd name="T34" fmla="+- 0 6247 6044"/>
                <a:gd name="T35" fmla="*/ 6247 h 660"/>
                <a:gd name="T36" fmla="+- 0 2766 2419"/>
                <a:gd name="T37" fmla="*/ T36 w 547"/>
                <a:gd name="T38" fmla="+- 0 6146 6044"/>
                <a:gd name="T39" fmla="*/ 6146 h 660"/>
                <a:gd name="T40" fmla="+- 0 2882 2419"/>
                <a:gd name="T41" fmla="*/ T40 w 547"/>
                <a:gd name="T42" fmla="+- 0 6095 6044"/>
                <a:gd name="T43" fmla="*/ 6095 h 660"/>
                <a:gd name="T44" fmla="+- 0 2584 2419"/>
                <a:gd name="T45" fmla="*/ T44 w 547"/>
                <a:gd name="T46" fmla="+- 0 6044 6044"/>
                <a:gd name="T47" fmla="*/ 6044 h 6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547" h="660">
                  <a:moveTo>
                    <a:pt x="391" y="203"/>
                  </a:moveTo>
                  <a:lnTo>
                    <a:pt x="115" y="203"/>
                  </a:lnTo>
                  <a:lnTo>
                    <a:pt x="315" y="659"/>
                  </a:lnTo>
                  <a:lnTo>
                    <a:pt x="546" y="558"/>
                  </a:lnTo>
                  <a:lnTo>
                    <a:pt x="391" y="203"/>
                  </a:lnTo>
                  <a:close/>
                  <a:moveTo>
                    <a:pt x="165" y="0"/>
                  </a:moveTo>
                  <a:lnTo>
                    <a:pt x="0" y="253"/>
                  </a:lnTo>
                  <a:lnTo>
                    <a:pt x="115" y="203"/>
                  </a:lnTo>
                  <a:lnTo>
                    <a:pt x="391" y="203"/>
                  </a:lnTo>
                  <a:lnTo>
                    <a:pt x="347" y="102"/>
                  </a:lnTo>
                  <a:lnTo>
                    <a:pt x="463" y="51"/>
                  </a:lnTo>
                  <a:lnTo>
                    <a:pt x="165" y="0"/>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37" name="Picture 1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98" y="6004"/>
              <a:ext cx="547" cy="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Freeform 121"/>
            <p:cNvSpPr>
              <a:spLocks/>
            </p:cNvSpPr>
            <p:nvPr/>
          </p:nvSpPr>
          <p:spPr bwMode="auto">
            <a:xfrm>
              <a:off x="2398" y="6004"/>
              <a:ext cx="547" cy="660"/>
            </a:xfrm>
            <a:custGeom>
              <a:avLst/>
              <a:gdLst>
                <a:gd name="T0" fmla="+- 0 2862 2399"/>
                <a:gd name="T1" fmla="*/ T0 w 547"/>
                <a:gd name="T2" fmla="+- 0 6055 6004"/>
                <a:gd name="T3" fmla="*/ 6055 h 660"/>
                <a:gd name="T4" fmla="+- 0 2746 2399"/>
                <a:gd name="T5" fmla="*/ T4 w 547"/>
                <a:gd name="T6" fmla="+- 0 6106 6004"/>
                <a:gd name="T7" fmla="*/ 6106 h 660"/>
                <a:gd name="T8" fmla="+- 0 2945 2399"/>
                <a:gd name="T9" fmla="*/ T8 w 547"/>
                <a:gd name="T10" fmla="+- 0 6562 6004"/>
                <a:gd name="T11" fmla="*/ 6562 h 660"/>
                <a:gd name="T12" fmla="+- 0 2714 2399"/>
                <a:gd name="T13" fmla="*/ T12 w 547"/>
                <a:gd name="T14" fmla="+- 0 6663 6004"/>
                <a:gd name="T15" fmla="*/ 6663 h 660"/>
                <a:gd name="T16" fmla="+- 0 2514 2399"/>
                <a:gd name="T17" fmla="*/ T16 w 547"/>
                <a:gd name="T18" fmla="+- 0 6207 6004"/>
                <a:gd name="T19" fmla="*/ 6207 h 660"/>
                <a:gd name="T20" fmla="+- 0 2399 2399"/>
                <a:gd name="T21" fmla="*/ T20 w 547"/>
                <a:gd name="T22" fmla="+- 0 6257 6004"/>
                <a:gd name="T23" fmla="*/ 6257 h 660"/>
                <a:gd name="T24" fmla="+- 0 2564 2399"/>
                <a:gd name="T25" fmla="*/ T24 w 547"/>
                <a:gd name="T26" fmla="+- 0 6004 6004"/>
                <a:gd name="T27" fmla="*/ 6004 h 660"/>
                <a:gd name="T28" fmla="+- 0 2862 2399"/>
                <a:gd name="T29" fmla="*/ T28 w 547"/>
                <a:gd name="T30" fmla="+- 0 6055 6004"/>
                <a:gd name="T31" fmla="*/ 6055 h 660"/>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47" h="660">
                  <a:moveTo>
                    <a:pt x="463" y="51"/>
                  </a:moveTo>
                  <a:lnTo>
                    <a:pt x="347" y="102"/>
                  </a:lnTo>
                  <a:lnTo>
                    <a:pt x="546" y="558"/>
                  </a:lnTo>
                  <a:lnTo>
                    <a:pt x="315" y="659"/>
                  </a:lnTo>
                  <a:lnTo>
                    <a:pt x="115" y="203"/>
                  </a:lnTo>
                  <a:lnTo>
                    <a:pt x="0" y="253"/>
                  </a:lnTo>
                  <a:lnTo>
                    <a:pt x="165" y="0"/>
                  </a:lnTo>
                  <a:lnTo>
                    <a:pt x="463" y="51"/>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39" name="Freeform 120"/>
            <p:cNvSpPr>
              <a:spLocks/>
            </p:cNvSpPr>
            <p:nvPr/>
          </p:nvSpPr>
          <p:spPr bwMode="auto">
            <a:xfrm>
              <a:off x="4993" y="3804"/>
              <a:ext cx="2610" cy="1221"/>
            </a:xfrm>
            <a:custGeom>
              <a:avLst/>
              <a:gdLst>
                <a:gd name="T0" fmla="+- 0 7400 4993"/>
                <a:gd name="T1" fmla="*/ T0 w 2610"/>
                <a:gd name="T2" fmla="+- 0 3805 3805"/>
                <a:gd name="T3" fmla="*/ 3805 h 1221"/>
                <a:gd name="T4" fmla="+- 0 5197 4993"/>
                <a:gd name="T5" fmla="*/ T4 w 2610"/>
                <a:gd name="T6" fmla="+- 0 3805 3805"/>
                <a:gd name="T7" fmla="*/ 3805 h 1221"/>
                <a:gd name="T8" fmla="+- 0 5117 4993"/>
                <a:gd name="T9" fmla="*/ T8 w 2610"/>
                <a:gd name="T10" fmla="+- 0 3821 3805"/>
                <a:gd name="T11" fmla="*/ 3821 h 1221"/>
                <a:gd name="T12" fmla="+- 0 5053 4993"/>
                <a:gd name="T13" fmla="*/ T12 w 2610"/>
                <a:gd name="T14" fmla="+- 0 3864 3805"/>
                <a:gd name="T15" fmla="*/ 3864 h 1221"/>
                <a:gd name="T16" fmla="+- 0 5009 4993"/>
                <a:gd name="T17" fmla="*/ T16 w 2610"/>
                <a:gd name="T18" fmla="+- 0 3929 3805"/>
                <a:gd name="T19" fmla="*/ 3929 h 1221"/>
                <a:gd name="T20" fmla="+- 0 4993 4993"/>
                <a:gd name="T21" fmla="*/ T20 w 2610"/>
                <a:gd name="T22" fmla="+- 0 4008 3805"/>
                <a:gd name="T23" fmla="*/ 4008 h 1221"/>
                <a:gd name="T24" fmla="+- 0 4993 4993"/>
                <a:gd name="T25" fmla="*/ T24 w 2610"/>
                <a:gd name="T26" fmla="+- 0 4822 3805"/>
                <a:gd name="T27" fmla="*/ 4822 h 1221"/>
                <a:gd name="T28" fmla="+- 0 5009 4993"/>
                <a:gd name="T29" fmla="*/ T28 w 2610"/>
                <a:gd name="T30" fmla="+- 0 4901 3805"/>
                <a:gd name="T31" fmla="*/ 4901 h 1221"/>
                <a:gd name="T32" fmla="+- 0 5053 4993"/>
                <a:gd name="T33" fmla="*/ T32 w 2610"/>
                <a:gd name="T34" fmla="+- 0 4966 3805"/>
                <a:gd name="T35" fmla="*/ 4966 h 1221"/>
                <a:gd name="T36" fmla="+- 0 5117 4993"/>
                <a:gd name="T37" fmla="*/ T36 w 2610"/>
                <a:gd name="T38" fmla="+- 0 5010 3805"/>
                <a:gd name="T39" fmla="*/ 5010 h 1221"/>
                <a:gd name="T40" fmla="+- 0 5197 4993"/>
                <a:gd name="T41" fmla="*/ T40 w 2610"/>
                <a:gd name="T42" fmla="+- 0 5026 3805"/>
                <a:gd name="T43" fmla="*/ 5026 h 1221"/>
                <a:gd name="T44" fmla="+- 0 7400 4993"/>
                <a:gd name="T45" fmla="*/ T44 w 2610"/>
                <a:gd name="T46" fmla="+- 0 5026 3805"/>
                <a:gd name="T47" fmla="*/ 5026 h 1221"/>
                <a:gd name="T48" fmla="+- 0 7479 4993"/>
                <a:gd name="T49" fmla="*/ T48 w 2610"/>
                <a:gd name="T50" fmla="+- 0 5010 3805"/>
                <a:gd name="T51" fmla="*/ 5010 h 1221"/>
                <a:gd name="T52" fmla="+- 0 7543 4993"/>
                <a:gd name="T53" fmla="*/ T52 w 2610"/>
                <a:gd name="T54" fmla="+- 0 4966 3805"/>
                <a:gd name="T55" fmla="*/ 4966 h 1221"/>
                <a:gd name="T56" fmla="+- 0 7587 4993"/>
                <a:gd name="T57" fmla="*/ T56 w 2610"/>
                <a:gd name="T58" fmla="+- 0 4901 3805"/>
                <a:gd name="T59" fmla="*/ 4901 h 1221"/>
                <a:gd name="T60" fmla="+- 0 7603 4993"/>
                <a:gd name="T61" fmla="*/ T60 w 2610"/>
                <a:gd name="T62" fmla="+- 0 4822 3805"/>
                <a:gd name="T63" fmla="*/ 4822 h 1221"/>
                <a:gd name="T64" fmla="+- 0 7603 4993"/>
                <a:gd name="T65" fmla="*/ T64 w 2610"/>
                <a:gd name="T66" fmla="+- 0 4008 3805"/>
                <a:gd name="T67" fmla="*/ 4008 h 1221"/>
                <a:gd name="T68" fmla="+- 0 7587 4993"/>
                <a:gd name="T69" fmla="*/ T68 w 2610"/>
                <a:gd name="T70" fmla="+- 0 3929 3805"/>
                <a:gd name="T71" fmla="*/ 3929 h 1221"/>
                <a:gd name="T72" fmla="+- 0 7543 4993"/>
                <a:gd name="T73" fmla="*/ T72 w 2610"/>
                <a:gd name="T74" fmla="+- 0 3864 3805"/>
                <a:gd name="T75" fmla="*/ 3864 h 1221"/>
                <a:gd name="T76" fmla="+- 0 7479 4993"/>
                <a:gd name="T77" fmla="*/ T76 w 2610"/>
                <a:gd name="T78" fmla="+- 0 3821 3805"/>
                <a:gd name="T79" fmla="*/ 3821 h 1221"/>
                <a:gd name="T80" fmla="+- 0 7400 4993"/>
                <a:gd name="T81" fmla="*/ T80 w 2610"/>
                <a:gd name="T82" fmla="+- 0 3805 3805"/>
                <a:gd name="T83" fmla="*/ 3805 h 122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2610" h="1221">
                  <a:moveTo>
                    <a:pt x="2407" y="0"/>
                  </a:moveTo>
                  <a:lnTo>
                    <a:pt x="204" y="0"/>
                  </a:lnTo>
                  <a:lnTo>
                    <a:pt x="124" y="16"/>
                  </a:lnTo>
                  <a:lnTo>
                    <a:pt x="60" y="59"/>
                  </a:lnTo>
                  <a:lnTo>
                    <a:pt x="16" y="124"/>
                  </a:lnTo>
                  <a:lnTo>
                    <a:pt x="0" y="203"/>
                  </a:lnTo>
                  <a:lnTo>
                    <a:pt x="0" y="1017"/>
                  </a:lnTo>
                  <a:lnTo>
                    <a:pt x="16" y="1096"/>
                  </a:lnTo>
                  <a:lnTo>
                    <a:pt x="60" y="1161"/>
                  </a:lnTo>
                  <a:lnTo>
                    <a:pt x="124" y="1205"/>
                  </a:lnTo>
                  <a:lnTo>
                    <a:pt x="204" y="1221"/>
                  </a:lnTo>
                  <a:lnTo>
                    <a:pt x="2407" y="1221"/>
                  </a:lnTo>
                  <a:lnTo>
                    <a:pt x="2486" y="1205"/>
                  </a:lnTo>
                  <a:lnTo>
                    <a:pt x="2550" y="1161"/>
                  </a:lnTo>
                  <a:lnTo>
                    <a:pt x="2594" y="1096"/>
                  </a:lnTo>
                  <a:lnTo>
                    <a:pt x="2610" y="1017"/>
                  </a:lnTo>
                  <a:lnTo>
                    <a:pt x="2610" y="203"/>
                  </a:lnTo>
                  <a:lnTo>
                    <a:pt x="2594" y="124"/>
                  </a:lnTo>
                  <a:lnTo>
                    <a:pt x="2550" y="59"/>
                  </a:lnTo>
                  <a:lnTo>
                    <a:pt x="2486" y="16"/>
                  </a:lnTo>
                  <a:lnTo>
                    <a:pt x="240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0" name="AutoShape 119"/>
            <p:cNvSpPr>
              <a:spLocks/>
            </p:cNvSpPr>
            <p:nvPr/>
          </p:nvSpPr>
          <p:spPr bwMode="auto">
            <a:xfrm>
              <a:off x="4943" y="3755"/>
              <a:ext cx="2710" cy="1320"/>
            </a:xfrm>
            <a:custGeom>
              <a:avLst/>
              <a:gdLst>
                <a:gd name="T0" fmla="+- 0 5119 4943"/>
                <a:gd name="T1" fmla="*/ T0 w 2710"/>
                <a:gd name="T2" fmla="+- 0 3768 3756"/>
                <a:gd name="T3" fmla="*/ 3768 h 1320"/>
                <a:gd name="T4" fmla="+- 0 5016 4943"/>
                <a:gd name="T5" fmla="*/ T4 w 2710"/>
                <a:gd name="T6" fmla="+- 0 3832 3756"/>
                <a:gd name="T7" fmla="*/ 3832 h 1320"/>
                <a:gd name="T8" fmla="+- 0 4954 4943"/>
                <a:gd name="T9" fmla="*/ T8 w 2710"/>
                <a:gd name="T10" fmla="+- 0 3936 3756"/>
                <a:gd name="T11" fmla="*/ 3936 h 1320"/>
                <a:gd name="T12" fmla="+- 0 4945 4943"/>
                <a:gd name="T13" fmla="*/ T12 w 2710"/>
                <a:gd name="T14" fmla="+- 0 4852 3756"/>
                <a:gd name="T15" fmla="*/ 4852 h 1320"/>
                <a:gd name="T16" fmla="+- 0 4988 4943"/>
                <a:gd name="T17" fmla="*/ T16 w 2710"/>
                <a:gd name="T18" fmla="+- 0 4968 3756"/>
                <a:gd name="T19" fmla="*/ 4968 h 1320"/>
                <a:gd name="T20" fmla="+- 0 5078 4943"/>
                <a:gd name="T21" fmla="*/ T20 w 2710"/>
                <a:gd name="T22" fmla="+- 0 5048 3756"/>
                <a:gd name="T23" fmla="*/ 5048 h 1320"/>
                <a:gd name="T24" fmla="+- 0 7428 4943"/>
                <a:gd name="T25" fmla="*/ T24 w 2710"/>
                <a:gd name="T26" fmla="+- 0 5076 3756"/>
                <a:gd name="T27" fmla="*/ 5076 h 1320"/>
                <a:gd name="T28" fmla="+- 0 7543 4943"/>
                <a:gd name="T29" fmla="*/ T28 w 2710"/>
                <a:gd name="T30" fmla="+- 0 5032 3756"/>
                <a:gd name="T31" fmla="*/ 5032 h 1320"/>
                <a:gd name="T32" fmla="+- 0 5139 4943"/>
                <a:gd name="T33" fmla="*/ T32 w 2710"/>
                <a:gd name="T34" fmla="+- 0 5008 3756"/>
                <a:gd name="T35" fmla="*/ 5008 h 1320"/>
                <a:gd name="T36" fmla="+- 0 5060 4943"/>
                <a:gd name="T37" fmla="*/ T36 w 2710"/>
                <a:gd name="T38" fmla="+- 0 4960 3756"/>
                <a:gd name="T39" fmla="*/ 4960 h 1320"/>
                <a:gd name="T40" fmla="+- 0 5012 4943"/>
                <a:gd name="T41" fmla="*/ T40 w 2710"/>
                <a:gd name="T42" fmla="+- 0 4880 3756"/>
                <a:gd name="T43" fmla="*/ 4880 h 1320"/>
                <a:gd name="T44" fmla="+- 0 5004 4943"/>
                <a:gd name="T45" fmla="*/ T44 w 2710"/>
                <a:gd name="T46" fmla="+- 0 3990 3756"/>
                <a:gd name="T47" fmla="*/ 3990 h 1320"/>
                <a:gd name="T48" fmla="+- 0 5036 4943"/>
                <a:gd name="T49" fmla="*/ T48 w 2710"/>
                <a:gd name="T50" fmla="+- 0 3900 3756"/>
                <a:gd name="T51" fmla="*/ 3900 h 1320"/>
                <a:gd name="T52" fmla="+- 0 5105 4943"/>
                <a:gd name="T53" fmla="*/ T52 w 2710"/>
                <a:gd name="T54" fmla="+- 0 3840 3756"/>
                <a:gd name="T55" fmla="*/ 3840 h 1320"/>
                <a:gd name="T56" fmla="+- 0 7559 4943"/>
                <a:gd name="T57" fmla="*/ T56 w 2710"/>
                <a:gd name="T58" fmla="+- 0 3812 3756"/>
                <a:gd name="T59" fmla="*/ 3812 h 1320"/>
                <a:gd name="T60" fmla="+- 0 7448 4943"/>
                <a:gd name="T61" fmla="*/ T60 w 2710"/>
                <a:gd name="T62" fmla="+- 0 3760 3756"/>
                <a:gd name="T63" fmla="*/ 3760 h 1320"/>
                <a:gd name="T64" fmla="+- 0 7458 4943"/>
                <a:gd name="T65" fmla="*/ T64 w 2710"/>
                <a:gd name="T66" fmla="+- 0 3824 3756"/>
                <a:gd name="T67" fmla="*/ 3824 h 1320"/>
                <a:gd name="T68" fmla="+- 0 7537 4943"/>
                <a:gd name="T69" fmla="*/ T68 w 2710"/>
                <a:gd name="T70" fmla="+- 0 3874 3756"/>
                <a:gd name="T71" fmla="*/ 3874 h 1320"/>
                <a:gd name="T72" fmla="+- 0 7585 4943"/>
                <a:gd name="T73" fmla="*/ T72 w 2710"/>
                <a:gd name="T74" fmla="+- 0 3952 3756"/>
                <a:gd name="T75" fmla="*/ 3952 h 1320"/>
                <a:gd name="T76" fmla="+- 0 7592 4943"/>
                <a:gd name="T77" fmla="*/ T76 w 2710"/>
                <a:gd name="T78" fmla="+- 0 4844 3756"/>
                <a:gd name="T79" fmla="*/ 4844 h 1320"/>
                <a:gd name="T80" fmla="+- 0 7560 4943"/>
                <a:gd name="T81" fmla="*/ T80 w 2710"/>
                <a:gd name="T82" fmla="+- 0 4932 3756"/>
                <a:gd name="T83" fmla="*/ 4932 h 1320"/>
                <a:gd name="T84" fmla="+- 0 7491 4943"/>
                <a:gd name="T85" fmla="*/ T84 w 2710"/>
                <a:gd name="T86" fmla="+- 0 4994 3756"/>
                <a:gd name="T87" fmla="*/ 4994 h 1320"/>
                <a:gd name="T88" fmla="+- 0 7563 4943"/>
                <a:gd name="T89" fmla="*/ T88 w 2710"/>
                <a:gd name="T90" fmla="+- 0 5018 3756"/>
                <a:gd name="T91" fmla="*/ 5018 h 1320"/>
                <a:gd name="T92" fmla="+- 0 7642 4943"/>
                <a:gd name="T93" fmla="*/ T92 w 2710"/>
                <a:gd name="T94" fmla="+- 0 4896 3756"/>
                <a:gd name="T95" fmla="*/ 4896 h 1320"/>
                <a:gd name="T96" fmla="+- 0 7651 4943"/>
                <a:gd name="T97" fmla="*/ T96 w 2710"/>
                <a:gd name="T98" fmla="+- 0 3980 3756"/>
                <a:gd name="T99" fmla="*/ 3980 h 1320"/>
                <a:gd name="T100" fmla="+- 0 7608 4943"/>
                <a:gd name="T101" fmla="*/ T100 w 2710"/>
                <a:gd name="T102" fmla="+- 0 3866 3756"/>
                <a:gd name="T103" fmla="*/ 3866 h 1320"/>
                <a:gd name="T104" fmla="+- 0 5180 4943"/>
                <a:gd name="T105" fmla="*/ T104 w 2710"/>
                <a:gd name="T106" fmla="+- 0 3836 3756"/>
                <a:gd name="T107" fmla="*/ 3836 h 1320"/>
                <a:gd name="T108" fmla="+- 0 5101 4943"/>
                <a:gd name="T109" fmla="*/ T108 w 2710"/>
                <a:gd name="T110" fmla="+- 0 3864 3756"/>
                <a:gd name="T111" fmla="*/ 3864 h 1320"/>
                <a:gd name="T112" fmla="+- 0 5045 4943"/>
                <a:gd name="T113" fmla="*/ T112 w 2710"/>
                <a:gd name="T114" fmla="+- 0 3926 3756"/>
                <a:gd name="T115" fmla="*/ 3926 h 1320"/>
                <a:gd name="T116" fmla="+- 0 5023 4943"/>
                <a:gd name="T117" fmla="*/ T116 w 2710"/>
                <a:gd name="T118" fmla="+- 0 4006 3756"/>
                <a:gd name="T119" fmla="*/ 4006 h 1320"/>
                <a:gd name="T120" fmla="+- 0 5036 4943"/>
                <a:gd name="T121" fmla="*/ T120 w 2710"/>
                <a:gd name="T122" fmla="+- 0 4890 3756"/>
                <a:gd name="T123" fmla="*/ 4890 h 1320"/>
                <a:gd name="T124" fmla="+- 0 5098 4943"/>
                <a:gd name="T125" fmla="*/ T124 w 2710"/>
                <a:gd name="T126" fmla="+- 0 4966 3756"/>
                <a:gd name="T127" fmla="*/ 4966 h 1320"/>
                <a:gd name="T128" fmla="+- 0 5177 4943"/>
                <a:gd name="T129" fmla="*/ T128 w 2710"/>
                <a:gd name="T130" fmla="+- 0 4996 3756"/>
                <a:gd name="T131" fmla="*/ 4996 h 1320"/>
                <a:gd name="T132" fmla="+- 0 7477 4943"/>
                <a:gd name="T133" fmla="*/ T132 w 2710"/>
                <a:gd name="T134" fmla="+- 0 4978 3756"/>
                <a:gd name="T135" fmla="*/ 4978 h 1320"/>
                <a:gd name="T136" fmla="+- 0 5135 4943"/>
                <a:gd name="T137" fmla="*/ T136 w 2710"/>
                <a:gd name="T138" fmla="+- 0 4964 3756"/>
                <a:gd name="T139" fmla="*/ 4964 h 1320"/>
                <a:gd name="T140" fmla="+- 0 5076 4943"/>
                <a:gd name="T141" fmla="*/ T140 w 2710"/>
                <a:gd name="T142" fmla="+- 0 4920 3756"/>
                <a:gd name="T143" fmla="*/ 4920 h 1320"/>
                <a:gd name="T144" fmla="+- 0 5046 4943"/>
                <a:gd name="T145" fmla="*/ T144 w 2710"/>
                <a:gd name="T146" fmla="+- 0 4852 3756"/>
                <a:gd name="T147" fmla="*/ 4852 h 1320"/>
                <a:gd name="T148" fmla="+- 0 5047 4943"/>
                <a:gd name="T149" fmla="*/ T148 w 2710"/>
                <a:gd name="T150" fmla="+- 0 3976 3756"/>
                <a:gd name="T151" fmla="*/ 3976 h 1320"/>
                <a:gd name="T152" fmla="+- 0 5080 4943"/>
                <a:gd name="T153" fmla="*/ T152 w 2710"/>
                <a:gd name="T154" fmla="+- 0 3910 3756"/>
                <a:gd name="T155" fmla="*/ 3910 h 1320"/>
                <a:gd name="T156" fmla="+- 0 5139 4943"/>
                <a:gd name="T157" fmla="*/ T156 w 2710"/>
                <a:gd name="T158" fmla="+- 0 3868 3756"/>
                <a:gd name="T159" fmla="*/ 3868 h 1320"/>
                <a:gd name="T160" fmla="+- 0 7468 4943"/>
                <a:gd name="T161" fmla="*/ T160 w 2710"/>
                <a:gd name="T162" fmla="+- 0 3850 3756"/>
                <a:gd name="T163" fmla="*/ 3850 h 1320"/>
                <a:gd name="T164" fmla="+- 0 7480 4943"/>
                <a:gd name="T165" fmla="*/ T164 w 2710"/>
                <a:gd name="T166" fmla="+- 0 3856 3756"/>
                <a:gd name="T167" fmla="*/ 3856 h 1320"/>
                <a:gd name="T168" fmla="+- 0 7487 4943"/>
                <a:gd name="T169" fmla="*/ T168 w 2710"/>
                <a:gd name="T170" fmla="+- 0 3884 3756"/>
                <a:gd name="T171" fmla="*/ 3884 h 1320"/>
                <a:gd name="T172" fmla="+- 0 7536 4943"/>
                <a:gd name="T173" fmla="*/ T172 w 2710"/>
                <a:gd name="T174" fmla="+- 0 3938 3756"/>
                <a:gd name="T175" fmla="*/ 3938 h 1320"/>
                <a:gd name="T176" fmla="+- 0 7553 4943"/>
                <a:gd name="T177" fmla="*/ T176 w 2710"/>
                <a:gd name="T178" fmla="+- 0 4006 3756"/>
                <a:gd name="T179" fmla="*/ 4006 h 1320"/>
                <a:gd name="T180" fmla="+- 0 7545 4943"/>
                <a:gd name="T181" fmla="*/ T180 w 2710"/>
                <a:gd name="T182" fmla="+- 0 4872 3756"/>
                <a:gd name="T183" fmla="*/ 4872 h 1320"/>
                <a:gd name="T184" fmla="+- 0 7506 4943"/>
                <a:gd name="T185" fmla="*/ T184 w 2710"/>
                <a:gd name="T186" fmla="+- 0 4934 3756"/>
                <a:gd name="T187" fmla="*/ 4934 h 1320"/>
                <a:gd name="T188" fmla="+- 0 7428 4943"/>
                <a:gd name="T189" fmla="*/ T188 w 2710"/>
                <a:gd name="T190" fmla="+- 0 4974 3756"/>
                <a:gd name="T191" fmla="*/ 4974 h 1320"/>
                <a:gd name="T192" fmla="+- 0 7509 4943"/>
                <a:gd name="T193" fmla="*/ T192 w 2710"/>
                <a:gd name="T194" fmla="+- 0 4958 3756"/>
                <a:gd name="T195" fmla="*/ 4958 h 1320"/>
                <a:gd name="T196" fmla="+- 0 7559 4943"/>
                <a:gd name="T197" fmla="*/ T196 w 2710"/>
                <a:gd name="T198" fmla="+- 0 4892 3756"/>
                <a:gd name="T199" fmla="*/ 4892 h 1320"/>
                <a:gd name="T200" fmla="+- 0 7573 4943"/>
                <a:gd name="T201" fmla="*/ T200 w 2710"/>
                <a:gd name="T202" fmla="+- 0 4006 3756"/>
                <a:gd name="T203" fmla="*/ 4006 h 1320"/>
                <a:gd name="T204" fmla="+- 0 7553 4943"/>
                <a:gd name="T205" fmla="*/ T204 w 2710"/>
                <a:gd name="T206" fmla="+- 0 3928 3756"/>
                <a:gd name="T207" fmla="*/ 3928 h 1320"/>
                <a:gd name="T208" fmla="+- 0 7498 4943"/>
                <a:gd name="T209" fmla="*/ T208 w 2710"/>
                <a:gd name="T210" fmla="+- 0 3866 3756"/>
                <a:gd name="T211" fmla="*/ 3866 h 13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Lst>
              <a:rect l="0" t="0" r="r" b="b"/>
              <a:pathLst>
                <a:path w="2710" h="1320">
                  <a:moveTo>
                    <a:pt x="2456" y="0"/>
                  </a:moveTo>
                  <a:lnTo>
                    <a:pt x="251" y="0"/>
                  </a:lnTo>
                  <a:lnTo>
                    <a:pt x="225" y="2"/>
                  </a:lnTo>
                  <a:lnTo>
                    <a:pt x="200" y="6"/>
                  </a:lnTo>
                  <a:lnTo>
                    <a:pt x="176" y="12"/>
                  </a:lnTo>
                  <a:lnTo>
                    <a:pt x="153" y="20"/>
                  </a:lnTo>
                  <a:lnTo>
                    <a:pt x="131" y="32"/>
                  </a:lnTo>
                  <a:lnTo>
                    <a:pt x="110" y="44"/>
                  </a:lnTo>
                  <a:lnTo>
                    <a:pt x="91" y="60"/>
                  </a:lnTo>
                  <a:lnTo>
                    <a:pt x="73" y="76"/>
                  </a:lnTo>
                  <a:lnTo>
                    <a:pt x="56" y="94"/>
                  </a:lnTo>
                  <a:lnTo>
                    <a:pt x="42" y="114"/>
                  </a:lnTo>
                  <a:lnTo>
                    <a:pt x="30" y="134"/>
                  </a:lnTo>
                  <a:lnTo>
                    <a:pt x="19" y="158"/>
                  </a:lnTo>
                  <a:lnTo>
                    <a:pt x="11" y="180"/>
                  </a:lnTo>
                  <a:lnTo>
                    <a:pt x="5" y="204"/>
                  </a:lnTo>
                  <a:lnTo>
                    <a:pt x="1" y="230"/>
                  </a:lnTo>
                  <a:lnTo>
                    <a:pt x="0" y="250"/>
                  </a:lnTo>
                  <a:lnTo>
                    <a:pt x="0" y="1070"/>
                  </a:lnTo>
                  <a:lnTo>
                    <a:pt x="2" y="1096"/>
                  </a:lnTo>
                  <a:lnTo>
                    <a:pt x="6" y="1120"/>
                  </a:lnTo>
                  <a:lnTo>
                    <a:pt x="12" y="1146"/>
                  </a:lnTo>
                  <a:lnTo>
                    <a:pt x="21" y="1168"/>
                  </a:lnTo>
                  <a:lnTo>
                    <a:pt x="32" y="1190"/>
                  </a:lnTo>
                  <a:lnTo>
                    <a:pt x="45" y="1212"/>
                  </a:lnTo>
                  <a:lnTo>
                    <a:pt x="60" y="1230"/>
                  </a:lnTo>
                  <a:lnTo>
                    <a:pt x="76" y="1248"/>
                  </a:lnTo>
                  <a:lnTo>
                    <a:pt x="94" y="1264"/>
                  </a:lnTo>
                  <a:lnTo>
                    <a:pt x="114" y="1278"/>
                  </a:lnTo>
                  <a:lnTo>
                    <a:pt x="135" y="1292"/>
                  </a:lnTo>
                  <a:lnTo>
                    <a:pt x="157" y="1302"/>
                  </a:lnTo>
                  <a:lnTo>
                    <a:pt x="181" y="1310"/>
                  </a:lnTo>
                  <a:lnTo>
                    <a:pt x="205" y="1316"/>
                  </a:lnTo>
                  <a:lnTo>
                    <a:pt x="230" y="1320"/>
                  </a:lnTo>
                  <a:lnTo>
                    <a:pt x="2485" y="1320"/>
                  </a:lnTo>
                  <a:lnTo>
                    <a:pt x="2510" y="1316"/>
                  </a:lnTo>
                  <a:lnTo>
                    <a:pt x="2534" y="1308"/>
                  </a:lnTo>
                  <a:lnTo>
                    <a:pt x="2557" y="1300"/>
                  </a:lnTo>
                  <a:lnTo>
                    <a:pt x="2579" y="1290"/>
                  </a:lnTo>
                  <a:lnTo>
                    <a:pt x="2600" y="1276"/>
                  </a:lnTo>
                  <a:lnTo>
                    <a:pt x="2620" y="1262"/>
                  </a:lnTo>
                  <a:lnTo>
                    <a:pt x="2456" y="1262"/>
                  </a:lnTo>
                  <a:lnTo>
                    <a:pt x="233" y="1260"/>
                  </a:lnTo>
                  <a:lnTo>
                    <a:pt x="214" y="1258"/>
                  </a:lnTo>
                  <a:lnTo>
                    <a:pt x="196" y="1252"/>
                  </a:lnTo>
                  <a:lnTo>
                    <a:pt x="178" y="1246"/>
                  </a:lnTo>
                  <a:lnTo>
                    <a:pt x="161" y="1238"/>
                  </a:lnTo>
                  <a:lnTo>
                    <a:pt x="145" y="1228"/>
                  </a:lnTo>
                  <a:lnTo>
                    <a:pt x="130" y="1216"/>
                  </a:lnTo>
                  <a:lnTo>
                    <a:pt x="117" y="1204"/>
                  </a:lnTo>
                  <a:lnTo>
                    <a:pt x="104" y="1190"/>
                  </a:lnTo>
                  <a:lnTo>
                    <a:pt x="93" y="1176"/>
                  </a:lnTo>
                  <a:lnTo>
                    <a:pt x="83" y="1160"/>
                  </a:lnTo>
                  <a:lnTo>
                    <a:pt x="75" y="1142"/>
                  </a:lnTo>
                  <a:lnTo>
                    <a:pt x="69" y="1124"/>
                  </a:lnTo>
                  <a:lnTo>
                    <a:pt x="64" y="1106"/>
                  </a:lnTo>
                  <a:lnTo>
                    <a:pt x="61" y="1086"/>
                  </a:lnTo>
                  <a:lnTo>
                    <a:pt x="60" y="1070"/>
                  </a:lnTo>
                  <a:lnTo>
                    <a:pt x="60" y="250"/>
                  </a:lnTo>
                  <a:lnTo>
                    <a:pt x="61" y="234"/>
                  </a:lnTo>
                  <a:lnTo>
                    <a:pt x="64" y="214"/>
                  </a:lnTo>
                  <a:lnTo>
                    <a:pt x="69" y="196"/>
                  </a:lnTo>
                  <a:lnTo>
                    <a:pt x="75" y="178"/>
                  </a:lnTo>
                  <a:lnTo>
                    <a:pt x="84" y="160"/>
                  </a:lnTo>
                  <a:lnTo>
                    <a:pt x="93" y="144"/>
                  </a:lnTo>
                  <a:lnTo>
                    <a:pt x="105" y="130"/>
                  </a:lnTo>
                  <a:lnTo>
                    <a:pt x="117" y="116"/>
                  </a:lnTo>
                  <a:lnTo>
                    <a:pt x="131" y="104"/>
                  </a:lnTo>
                  <a:lnTo>
                    <a:pt x="146" y="92"/>
                  </a:lnTo>
                  <a:lnTo>
                    <a:pt x="162" y="84"/>
                  </a:lnTo>
                  <a:lnTo>
                    <a:pt x="179" y="76"/>
                  </a:lnTo>
                  <a:lnTo>
                    <a:pt x="197" y="68"/>
                  </a:lnTo>
                  <a:lnTo>
                    <a:pt x="234" y="60"/>
                  </a:lnTo>
                  <a:lnTo>
                    <a:pt x="2620" y="60"/>
                  </a:lnTo>
                  <a:lnTo>
                    <a:pt x="2616" y="56"/>
                  </a:lnTo>
                  <a:lnTo>
                    <a:pt x="2596" y="42"/>
                  </a:lnTo>
                  <a:lnTo>
                    <a:pt x="2575" y="30"/>
                  </a:lnTo>
                  <a:lnTo>
                    <a:pt x="2553" y="20"/>
                  </a:lnTo>
                  <a:lnTo>
                    <a:pt x="2529" y="10"/>
                  </a:lnTo>
                  <a:lnTo>
                    <a:pt x="2505" y="4"/>
                  </a:lnTo>
                  <a:lnTo>
                    <a:pt x="2456" y="0"/>
                  </a:lnTo>
                  <a:close/>
                  <a:moveTo>
                    <a:pt x="2620" y="60"/>
                  </a:moveTo>
                  <a:lnTo>
                    <a:pt x="2456" y="60"/>
                  </a:lnTo>
                  <a:lnTo>
                    <a:pt x="2496" y="64"/>
                  </a:lnTo>
                  <a:lnTo>
                    <a:pt x="2515" y="68"/>
                  </a:lnTo>
                  <a:lnTo>
                    <a:pt x="2532" y="76"/>
                  </a:lnTo>
                  <a:lnTo>
                    <a:pt x="2549" y="84"/>
                  </a:lnTo>
                  <a:lnTo>
                    <a:pt x="2565" y="94"/>
                  </a:lnTo>
                  <a:lnTo>
                    <a:pt x="2580" y="104"/>
                  </a:lnTo>
                  <a:lnTo>
                    <a:pt x="2594" y="118"/>
                  </a:lnTo>
                  <a:lnTo>
                    <a:pt x="2606" y="130"/>
                  </a:lnTo>
                  <a:lnTo>
                    <a:pt x="2617" y="146"/>
                  </a:lnTo>
                  <a:lnTo>
                    <a:pt x="2627" y="162"/>
                  </a:lnTo>
                  <a:lnTo>
                    <a:pt x="2635" y="178"/>
                  </a:lnTo>
                  <a:lnTo>
                    <a:pt x="2642" y="196"/>
                  </a:lnTo>
                  <a:lnTo>
                    <a:pt x="2646" y="214"/>
                  </a:lnTo>
                  <a:lnTo>
                    <a:pt x="2649" y="234"/>
                  </a:lnTo>
                  <a:lnTo>
                    <a:pt x="2650" y="250"/>
                  </a:lnTo>
                  <a:lnTo>
                    <a:pt x="2650" y="1070"/>
                  </a:lnTo>
                  <a:lnTo>
                    <a:pt x="2649" y="1088"/>
                  </a:lnTo>
                  <a:lnTo>
                    <a:pt x="2646" y="1108"/>
                  </a:lnTo>
                  <a:lnTo>
                    <a:pt x="2641" y="1126"/>
                  </a:lnTo>
                  <a:lnTo>
                    <a:pt x="2635" y="1144"/>
                  </a:lnTo>
                  <a:lnTo>
                    <a:pt x="2626" y="1160"/>
                  </a:lnTo>
                  <a:lnTo>
                    <a:pt x="2617" y="1176"/>
                  </a:lnTo>
                  <a:lnTo>
                    <a:pt x="2606" y="1190"/>
                  </a:lnTo>
                  <a:lnTo>
                    <a:pt x="2593" y="1204"/>
                  </a:lnTo>
                  <a:lnTo>
                    <a:pt x="2579" y="1218"/>
                  </a:lnTo>
                  <a:lnTo>
                    <a:pt x="2564" y="1228"/>
                  </a:lnTo>
                  <a:lnTo>
                    <a:pt x="2548" y="1238"/>
                  </a:lnTo>
                  <a:lnTo>
                    <a:pt x="2531" y="1246"/>
                  </a:lnTo>
                  <a:lnTo>
                    <a:pt x="2514" y="1252"/>
                  </a:lnTo>
                  <a:lnTo>
                    <a:pt x="2495" y="1258"/>
                  </a:lnTo>
                  <a:lnTo>
                    <a:pt x="2456" y="1262"/>
                  </a:lnTo>
                  <a:lnTo>
                    <a:pt x="2620" y="1262"/>
                  </a:lnTo>
                  <a:lnTo>
                    <a:pt x="2654" y="1228"/>
                  </a:lnTo>
                  <a:lnTo>
                    <a:pt x="2668" y="1208"/>
                  </a:lnTo>
                  <a:lnTo>
                    <a:pt x="2681" y="1186"/>
                  </a:lnTo>
                  <a:lnTo>
                    <a:pt x="2691" y="1164"/>
                  </a:lnTo>
                  <a:lnTo>
                    <a:pt x="2699" y="1140"/>
                  </a:lnTo>
                  <a:lnTo>
                    <a:pt x="2705" y="1116"/>
                  </a:lnTo>
                  <a:lnTo>
                    <a:pt x="2709" y="1090"/>
                  </a:lnTo>
                  <a:lnTo>
                    <a:pt x="2710" y="1070"/>
                  </a:lnTo>
                  <a:lnTo>
                    <a:pt x="2710" y="250"/>
                  </a:lnTo>
                  <a:lnTo>
                    <a:pt x="2708" y="224"/>
                  </a:lnTo>
                  <a:lnTo>
                    <a:pt x="2704" y="200"/>
                  </a:lnTo>
                  <a:lnTo>
                    <a:pt x="2698" y="176"/>
                  </a:lnTo>
                  <a:lnTo>
                    <a:pt x="2689" y="152"/>
                  </a:lnTo>
                  <a:lnTo>
                    <a:pt x="2678" y="130"/>
                  </a:lnTo>
                  <a:lnTo>
                    <a:pt x="2665" y="110"/>
                  </a:lnTo>
                  <a:lnTo>
                    <a:pt x="2651" y="90"/>
                  </a:lnTo>
                  <a:lnTo>
                    <a:pt x="2634" y="72"/>
                  </a:lnTo>
                  <a:lnTo>
                    <a:pt x="2620" y="60"/>
                  </a:lnTo>
                  <a:close/>
                  <a:moveTo>
                    <a:pt x="2456" y="80"/>
                  </a:moveTo>
                  <a:lnTo>
                    <a:pt x="237" y="80"/>
                  </a:lnTo>
                  <a:lnTo>
                    <a:pt x="220" y="84"/>
                  </a:lnTo>
                  <a:lnTo>
                    <a:pt x="204" y="88"/>
                  </a:lnTo>
                  <a:lnTo>
                    <a:pt x="187" y="94"/>
                  </a:lnTo>
                  <a:lnTo>
                    <a:pt x="172" y="100"/>
                  </a:lnTo>
                  <a:lnTo>
                    <a:pt x="158" y="108"/>
                  </a:lnTo>
                  <a:lnTo>
                    <a:pt x="144" y="118"/>
                  </a:lnTo>
                  <a:lnTo>
                    <a:pt x="132" y="130"/>
                  </a:lnTo>
                  <a:lnTo>
                    <a:pt x="121" y="142"/>
                  </a:lnTo>
                  <a:lnTo>
                    <a:pt x="110" y="156"/>
                  </a:lnTo>
                  <a:lnTo>
                    <a:pt x="102" y="170"/>
                  </a:lnTo>
                  <a:lnTo>
                    <a:pt x="94" y="184"/>
                  </a:lnTo>
                  <a:lnTo>
                    <a:pt x="88" y="200"/>
                  </a:lnTo>
                  <a:lnTo>
                    <a:pt x="84" y="218"/>
                  </a:lnTo>
                  <a:lnTo>
                    <a:pt x="81" y="234"/>
                  </a:lnTo>
                  <a:lnTo>
                    <a:pt x="80" y="250"/>
                  </a:lnTo>
                  <a:lnTo>
                    <a:pt x="80" y="1070"/>
                  </a:lnTo>
                  <a:lnTo>
                    <a:pt x="81" y="1084"/>
                  </a:lnTo>
                  <a:lnTo>
                    <a:pt x="83" y="1102"/>
                  </a:lnTo>
                  <a:lnTo>
                    <a:pt x="87" y="1118"/>
                  </a:lnTo>
                  <a:lnTo>
                    <a:pt x="93" y="1134"/>
                  </a:lnTo>
                  <a:lnTo>
                    <a:pt x="100" y="1148"/>
                  </a:lnTo>
                  <a:lnTo>
                    <a:pt x="109" y="1164"/>
                  </a:lnTo>
                  <a:lnTo>
                    <a:pt x="130" y="1190"/>
                  </a:lnTo>
                  <a:lnTo>
                    <a:pt x="142" y="1200"/>
                  </a:lnTo>
                  <a:lnTo>
                    <a:pt x="155" y="1210"/>
                  </a:lnTo>
                  <a:lnTo>
                    <a:pt x="170" y="1220"/>
                  </a:lnTo>
                  <a:lnTo>
                    <a:pt x="185" y="1226"/>
                  </a:lnTo>
                  <a:lnTo>
                    <a:pt x="201" y="1232"/>
                  </a:lnTo>
                  <a:lnTo>
                    <a:pt x="217" y="1238"/>
                  </a:lnTo>
                  <a:lnTo>
                    <a:pt x="234" y="1240"/>
                  </a:lnTo>
                  <a:lnTo>
                    <a:pt x="2455" y="1242"/>
                  </a:lnTo>
                  <a:lnTo>
                    <a:pt x="2490" y="1238"/>
                  </a:lnTo>
                  <a:lnTo>
                    <a:pt x="2507" y="1234"/>
                  </a:lnTo>
                  <a:lnTo>
                    <a:pt x="2523" y="1228"/>
                  </a:lnTo>
                  <a:lnTo>
                    <a:pt x="2534" y="1222"/>
                  </a:lnTo>
                  <a:lnTo>
                    <a:pt x="2454" y="1222"/>
                  </a:lnTo>
                  <a:lnTo>
                    <a:pt x="235" y="1220"/>
                  </a:lnTo>
                  <a:lnTo>
                    <a:pt x="220" y="1218"/>
                  </a:lnTo>
                  <a:lnTo>
                    <a:pt x="205" y="1214"/>
                  </a:lnTo>
                  <a:lnTo>
                    <a:pt x="192" y="1208"/>
                  </a:lnTo>
                  <a:lnTo>
                    <a:pt x="178" y="1202"/>
                  </a:lnTo>
                  <a:lnTo>
                    <a:pt x="166" y="1194"/>
                  </a:lnTo>
                  <a:lnTo>
                    <a:pt x="154" y="1184"/>
                  </a:lnTo>
                  <a:lnTo>
                    <a:pt x="144" y="1174"/>
                  </a:lnTo>
                  <a:lnTo>
                    <a:pt x="133" y="1164"/>
                  </a:lnTo>
                  <a:lnTo>
                    <a:pt x="125" y="1152"/>
                  </a:lnTo>
                  <a:lnTo>
                    <a:pt x="117" y="1138"/>
                  </a:lnTo>
                  <a:lnTo>
                    <a:pt x="111" y="1126"/>
                  </a:lnTo>
                  <a:lnTo>
                    <a:pt x="106" y="1110"/>
                  </a:lnTo>
                  <a:lnTo>
                    <a:pt x="103" y="1096"/>
                  </a:lnTo>
                  <a:lnTo>
                    <a:pt x="100" y="1080"/>
                  </a:lnTo>
                  <a:lnTo>
                    <a:pt x="100" y="1070"/>
                  </a:lnTo>
                  <a:lnTo>
                    <a:pt x="100" y="254"/>
                  </a:lnTo>
                  <a:lnTo>
                    <a:pt x="101" y="236"/>
                  </a:lnTo>
                  <a:lnTo>
                    <a:pt x="104" y="220"/>
                  </a:lnTo>
                  <a:lnTo>
                    <a:pt x="108" y="206"/>
                  </a:lnTo>
                  <a:lnTo>
                    <a:pt x="113" y="192"/>
                  </a:lnTo>
                  <a:lnTo>
                    <a:pt x="120" y="178"/>
                  </a:lnTo>
                  <a:lnTo>
                    <a:pt x="128" y="166"/>
                  </a:lnTo>
                  <a:lnTo>
                    <a:pt x="137" y="154"/>
                  </a:lnTo>
                  <a:lnTo>
                    <a:pt x="147" y="144"/>
                  </a:lnTo>
                  <a:lnTo>
                    <a:pt x="158" y="134"/>
                  </a:lnTo>
                  <a:lnTo>
                    <a:pt x="170" y="124"/>
                  </a:lnTo>
                  <a:lnTo>
                    <a:pt x="182" y="118"/>
                  </a:lnTo>
                  <a:lnTo>
                    <a:pt x="196" y="112"/>
                  </a:lnTo>
                  <a:lnTo>
                    <a:pt x="210" y="106"/>
                  </a:lnTo>
                  <a:lnTo>
                    <a:pt x="225" y="102"/>
                  </a:lnTo>
                  <a:lnTo>
                    <a:pt x="240" y="100"/>
                  </a:lnTo>
                  <a:lnTo>
                    <a:pt x="2537" y="100"/>
                  </a:lnTo>
                  <a:lnTo>
                    <a:pt x="2525" y="94"/>
                  </a:lnTo>
                  <a:lnTo>
                    <a:pt x="2510" y="88"/>
                  </a:lnTo>
                  <a:lnTo>
                    <a:pt x="2493" y="84"/>
                  </a:lnTo>
                  <a:lnTo>
                    <a:pt x="2476" y="82"/>
                  </a:lnTo>
                  <a:lnTo>
                    <a:pt x="2456" y="80"/>
                  </a:lnTo>
                  <a:close/>
                  <a:moveTo>
                    <a:pt x="2537" y="100"/>
                  </a:moveTo>
                  <a:lnTo>
                    <a:pt x="2475" y="100"/>
                  </a:lnTo>
                  <a:lnTo>
                    <a:pt x="2505" y="108"/>
                  </a:lnTo>
                  <a:lnTo>
                    <a:pt x="2518" y="112"/>
                  </a:lnTo>
                  <a:lnTo>
                    <a:pt x="2532" y="120"/>
                  </a:lnTo>
                  <a:lnTo>
                    <a:pt x="2544" y="128"/>
                  </a:lnTo>
                  <a:lnTo>
                    <a:pt x="2556" y="136"/>
                  </a:lnTo>
                  <a:lnTo>
                    <a:pt x="2567" y="146"/>
                  </a:lnTo>
                  <a:lnTo>
                    <a:pt x="2577" y="158"/>
                  </a:lnTo>
                  <a:lnTo>
                    <a:pt x="2585" y="170"/>
                  </a:lnTo>
                  <a:lnTo>
                    <a:pt x="2593" y="182"/>
                  </a:lnTo>
                  <a:lnTo>
                    <a:pt x="2599" y="196"/>
                  </a:lnTo>
                  <a:lnTo>
                    <a:pt x="2604" y="210"/>
                  </a:lnTo>
                  <a:lnTo>
                    <a:pt x="2607" y="224"/>
                  </a:lnTo>
                  <a:lnTo>
                    <a:pt x="2610" y="240"/>
                  </a:lnTo>
                  <a:lnTo>
                    <a:pt x="2610" y="250"/>
                  </a:lnTo>
                  <a:lnTo>
                    <a:pt x="2610" y="1064"/>
                  </a:lnTo>
                  <a:lnTo>
                    <a:pt x="2610" y="1070"/>
                  </a:lnTo>
                  <a:lnTo>
                    <a:pt x="2609" y="1086"/>
                  </a:lnTo>
                  <a:lnTo>
                    <a:pt x="2606" y="1100"/>
                  </a:lnTo>
                  <a:lnTo>
                    <a:pt x="2602" y="1116"/>
                  </a:lnTo>
                  <a:lnTo>
                    <a:pt x="2597" y="1130"/>
                  </a:lnTo>
                  <a:lnTo>
                    <a:pt x="2590" y="1142"/>
                  </a:lnTo>
                  <a:lnTo>
                    <a:pt x="2583" y="1156"/>
                  </a:lnTo>
                  <a:lnTo>
                    <a:pt x="2574" y="1168"/>
                  </a:lnTo>
                  <a:lnTo>
                    <a:pt x="2563" y="1178"/>
                  </a:lnTo>
                  <a:lnTo>
                    <a:pt x="2552" y="1188"/>
                  </a:lnTo>
                  <a:lnTo>
                    <a:pt x="2540" y="1196"/>
                  </a:lnTo>
                  <a:lnTo>
                    <a:pt x="2528" y="1204"/>
                  </a:lnTo>
                  <a:lnTo>
                    <a:pt x="2514" y="1210"/>
                  </a:lnTo>
                  <a:lnTo>
                    <a:pt x="2485" y="1218"/>
                  </a:lnTo>
                  <a:lnTo>
                    <a:pt x="2454" y="1222"/>
                  </a:lnTo>
                  <a:lnTo>
                    <a:pt x="2534" y="1222"/>
                  </a:lnTo>
                  <a:lnTo>
                    <a:pt x="2538" y="1220"/>
                  </a:lnTo>
                  <a:lnTo>
                    <a:pt x="2552" y="1212"/>
                  </a:lnTo>
                  <a:lnTo>
                    <a:pt x="2566" y="1202"/>
                  </a:lnTo>
                  <a:lnTo>
                    <a:pt x="2578" y="1192"/>
                  </a:lnTo>
                  <a:lnTo>
                    <a:pt x="2590" y="1178"/>
                  </a:lnTo>
                  <a:lnTo>
                    <a:pt x="2600" y="1166"/>
                  </a:lnTo>
                  <a:lnTo>
                    <a:pt x="2608" y="1152"/>
                  </a:lnTo>
                  <a:lnTo>
                    <a:pt x="2616" y="1136"/>
                  </a:lnTo>
                  <a:lnTo>
                    <a:pt x="2622" y="1120"/>
                  </a:lnTo>
                  <a:lnTo>
                    <a:pt x="2626" y="1104"/>
                  </a:lnTo>
                  <a:lnTo>
                    <a:pt x="2629" y="1086"/>
                  </a:lnTo>
                  <a:lnTo>
                    <a:pt x="2630" y="1070"/>
                  </a:lnTo>
                  <a:lnTo>
                    <a:pt x="2630" y="250"/>
                  </a:lnTo>
                  <a:lnTo>
                    <a:pt x="2629" y="238"/>
                  </a:lnTo>
                  <a:lnTo>
                    <a:pt x="2627" y="220"/>
                  </a:lnTo>
                  <a:lnTo>
                    <a:pt x="2623" y="204"/>
                  </a:lnTo>
                  <a:lnTo>
                    <a:pt x="2617" y="188"/>
                  </a:lnTo>
                  <a:lnTo>
                    <a:pt x="2610" y="172"/>
                  </a:lnTo>
                  <a:lnTo>
                    <a:pt x="2601" y="158"/>
                  </a:lnTo>
                  <a:lnTo>
                    <a:pt x="2591" y="144"/>
                  </a:lnTo>
                  <a:lnTo>
                    <a:pt x="2580" y="132"/>
                  </a:lnTo>
                  <a:lnTo>
                    <a:pt x="2568" y="120"/>
                  </a:lnTo>
                  <a:lnTo>
                    <a:pt x="2555" y="110"/>
                  </a:lnTo>
                  <a:lnTo>
                    <a:pt x="2541" y="102"/>
                  </a:lnTo>
                  <a:lnTo>
                    <a:pt x="2537" y="100"/>
                  </a:lnTo>
                  <a:close/>
                </a:path>
              </a:pathLst>
            </a:custGeom>
            <a:solidFill>
              <a:srgbClr val="C0504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1" name="Freeform 118"/>
            <p:cNvSpPr>
              <a:spLocks/>
            </p:cNvSpPr>
            <p:nvPr/>
          </p:nvSpPr>
          <p:spPr bwMode="auto">
            <a:xfrm>
              <a:off x="8525" y="3587"/>
              <a:ext cx="2373" cy="2108"/>
            </a:xfrm>
            <a:custGeom>
              <a:avLst/>
              <a:gdLst>
                <a:gd name="T0" fmla="+- 0 9630 8525"/>
                <a:gd name="T1" fmla="*/ T0 w 2373"/>
                <a:gd name="T2" fmla="+- 0 3590 3588"/>
                <a:gd name="T3" fmla="*/ 3590 h 2108"/>
                <a:gd name="T4" fmla="+- 0 9472 8525"/>
                <a:gd name="T5" fmla="*/ T4 w 2373"/>
                <a:gd name="T6" fmla="+- 0 3609 3588"/>
                <a:gd name="T7" fmla="*/ 3609 h 2108"/>
                <a:gd name="T8" fmla="+- 0 9322 8525"/>
                <a:gd name="T9" fmla="*/ T8 w 2373"/>
                <a:gd name="T10" fmla="+- 0 3646 3588"/>
                <a:gd name="T11" fmla="*/ 3646 h 2108"/>
                <a:gd name="T12" fmla="+- 0 9180 8525"/>
                <a:gd name="T13" fmla="*/ T12 w 2373"/>
                <a:gd name="T14" fmla="+- 0 3699 3588"/>
                <a:gd name="T15" fmla="*/ 3699 h 2108"/>
                <a:gd name="T16" fmla="+- 0 9048 8525"/>
                <a:gd name="T17" fmla="*/ T16 w 2373"/>
                <a:gd name="T18" fmla="+- 0 3768 3588"/>
                <a:gd name="T19" fmla="*/ 3768 h 2108"/>
                <a:gd name="T20" fmla="+- 0 8928 8525"/>
                <a:gd name="T21" fmla="*/ T20 w 2373"/>
                <a:gd name="T22" fmla="+- 0 3850 3588"/>
                <a:gd name="T23" fmla="*/ 3850 h 2108"/>
                <a:gd name="T24" fmla="+- 0 8821 8525"/>
                <a:gd name="T25" fmla="*/ T24 w 2373"/>
                <a:gd name="T26" fmla="+- 0 3945 3588"/>
                <a:gd name="T27" fmla="*/ 3945 h 2108"/>
                <a:gd name="T28" fmla="+- 0 8728 8525"/>
                <a:gd name="T29" fmla="*/ T28 w 2373"/>
                <a:gd name="T30" fmla="+- 0 4052 3588"/>
                <a:gd name="T31" fmla="*/ 4052 h 2108"/>
                <a:gd name="T32" fmla="+- 0 8650 8525"/>
                <a:gd name="T33" fmla="*/ T32 w 2373"/>
                <a:gd name="T34" fmla="+- 0 4169 3588"/>
                <a:gd name="T35" fmla="*/ 4169 h 2108"/>
                <a:gd name="T36" fmla="+- 0 8590 8525"/>
                <a:gd name="T37" fmla="*/ T36 w 2373"/>
                <a:gd name="T38" fmla="+- 0 4295 3588"/>
                <a:gd name="T39" fmla="*/ 4295 h 2108"/>
                <a:gd name="T40" fmla="+- 0 8549 8525"/>
                <a:gd name="T41" fmla="*/ T40 w 2373"/>
                <a:gd name="T42" fmla="+- 0 4429 3588"/>
                <a:gd name="T43" fmla="*/ 4429 h 2108"/>
                <a:gd name="T44" fmla="+- 0 8528 8525"/>
                <a:gd name="T45" fmla="*/ T44 w 2373"/>
                <a:gd name="T46" fmla="+- 0 4569 3588"/>
                <a:gd name="T47" fmla="*/ 4569 h 2108"/>
                <a:gd name="T48" fmla="+- 0 8528 8525"/>
                <a:gd name="T49" fmla="*/ T48 w 2373"/>
                <a:gd name="T50" fmla="+- 0 4714 3588"/>
                <a:gd name="T51" fmla="*/ 4714 h 2108"/>
                <a:gd name="T52" fmla="+- 0 8549 8525"/>
                <a:gd name="T53" fmla="*/ T52 w 2373"/>
                <a:gd name="T54" fmla="+- 0 4854 3588"/>
                <a:gd name="T55" fmla="*/ 4854 h 2108"/>
                <a:gd name="T56" fmla="+- 0 8590 8525"/>
                <a:gd name="T57" fmla="*/ T56 w 2373"/>
                <a:gd name="T58" fmla="+- 0 4988 3588"/>
                <a:gd name="T59" fmla="*/ 4988 h 2108"/>
                <a:gd name="T60" fmla="+- 0 8650 8525"/>
                <a:gd name="T61" fmla="*/ T60 w 2373"/>
                <a:gd name="T62" fmla="+- 0 5114 3588"/>
                <a:gd name="T63" fmla="*/ 5114 h 2108"/>
                <a:gd name="T64" fmla="+- 0 8728 8525"/>
                <a:gd name="T65" fmla="*/ T64 w 2373"/>
                <a:gd name="T66" fmla="+- 0 5231 3588"/>
                <a:gd name="T67" fmla="*/ 5231 h 2108"/>
                <a:gd name="T68" fmla="+- 0 8821 8525"/>
                <a:gd name="T69" fmla="*/ T68 w 2373"/>
                <a:gd name="T70" fmla="+- 0 5338 3588"/>
                <a:gd name="T71" fmla="*/ 5338 h 2108"/>
                <a:gd name="T72" fmla="+- 0 8928 8525"/>
                <a:gd name="T73" fmla="*/ T72 w 2373"/>
                <a:gd name="T74" fmla="+- 0 5433 3588"/>
                <a:gd name="T75" fmla="*/ 5433 h 2108"/>
                <a:gd name="T76" fmla="+- 0 9048 8525"/>
                <a:gd name="T77" fmla="*/ T76 w 2373"/>
                <a:gd name="T78" fmla="+- 0 5516 3588"/>
                <a:gd name="T79" fmla="*/ 5516 h 2108"/>
                <a:gd name="T80" fmla="+- 0 9180 8525"/>
                <a:gd name="T81" fmla="*/ T80 w 2373"/>
                <a:gd name="T82" fmla="+- 0 5584 3588"/>
                <a:gd name="T83" fmla="*/ 5584 h 2108"/>
                <a:gd name="T84" fmla="+- 0 9322 8525"/>
                <a:gd name="T85" fmla="*/ T84 w 2373"/>
                <a:gd name="T86" fmla="+- 0 5637 3588"/>
                <a:gd name="T87" fmla="*/ 5637 h 2108"/>
                <a:gd name="T88" fmla="+- 0 9472 8525"/>
                <a:gd name="T89" fmla="*/ T88 w 2373"/>
                <a:gd name="T90" fmla="+- 0 5674 3588"/>
                <a:gd name="T91" fmla="*/ 5674 h 2108"/>
                <a:gd name="T92" fmla="+- 0 9630 8525"/>
                <a:gd name="T93" fmla="*/ T92 w 2373"/>
                <a:gd name="T94" fmla="+- 0 5693 3588"/>
                <a:gd name="T95" fmla="*/ 5693 h 2108"/>
                <a:gd name="T96" fmla="+- 0 9793 8525"/>
                <a:gd name="T97" fmla="*/ T96 w 2373"/>
                <a:gd name="T98" fmla="+- 0 5693 3588"/>
                <a:gd name="T99" fmla="*/ 5693 h 2108"/>
                <a:gd name="T100" fmla="+- 0 9951 8525"/>
                <a:gd name="T101" fmla="*/ T100 w 2373"/>
                <a:gd name="T102" fmla="+- 0 5674 3588"/>
                <a:gd name="T103" fmla="*/ 5674 h 2108"/>
                <a:gd name="T104" fmla="+- 0 10101 8525"/>
                <a:gd name="T105" fmla="*/ T104 w 2373"/>
                <a:gd name="T106" fmla="+- 0 5637 3588"/>
                <a:gd name="T107" fmla="*/ 5637 h 2108"/>
                <a:gd name="T108" fmla="+- 0 10243 8525"/>
                <a:gd name="T109" fmla="*/ T108 w 2373"/>
                <a:gd name="T110" fmla="+- 0 5584 3588"/>
                <a:gd name="T111" fmla="*/ 5584 h 2108"/>
                <a:gd name="T112" fmla="+- 0 10375 8525"/>
                <a:gd name="T113" fmla="*/ T112 w 2373"/>
                <a:gd name="T114" fmla="+- 0 5516 3588"/>
                <a:gd name="T115" fmla="*/ 5516 h 2108"/>
                <a:gd name="T116" fmla="+- 0 10495 8525"/>
                <a:gd name="T117" fmla="*/ T116 w 2373"/>
                <a:gd name="T118" fmla="+- 0 5433 3588"/>
                <a:gd name="T119" fmla="*/ 5433 h 2108"/>
                <a:gd name="T120" fmla="+- 0 10602 8525"/>
                <a:gd name="T121" fmla="*/ T120 w 2373"/>
                <a:gd name="T122" fmla="+- 0 5338 3588"/>
                <a:gd name="T123" fmla="*/ 5338 h 2108"/>
                <a:gd name="T124" fmla="+- 0 10695 8525"/>
                <a:gd name="T125" fmla="*/ T124 w 2373"/>
                <a:gd name="T126" fmla="+- 0 5231 3588"/>
                <a:gd name="T127" fmla="*/ 5231 h 2108"/>
                <a:gd name="T128" fmla="+- 0 10773 8525"/>
                <a:gd name="T129" fmla="*/ T128 w 2373"/>
                <a:gd name="T130" fmla="+- 0 5114 3588"/>
                <a:gd name="T131" fmla="*/ 5114 h 2108"/>
                <a:gd name="T132" fmla="+- 0 10833 8525"/>
                <a:gd name="T133" fmla="*/ T132 w 2373"/>
                <a:gd name="T134" fmla="+- 0 4988 3588"/>
                <a:gd name="T135" fmla="*/ 4988 h 2108"/>
                <a:gd name="T136" fmla="+- 0 10874 8525"/>
                <a:gd name="T137" fmla="*/ T136 w 2373"/>
                <a:gd name="T138" fmla="+- 0 4854 3588"/>
                <a:gd name="T139" fmla="*/ 4854 h 2108"/>
                <a:gd name="T140" fmla="+- 0 10895 8525"/>
                <a:gd name="T141" fmla="*/ T140 w 2373"/>
                <a:gd name="T142" fmla="+- 0 4714 3588"/>
                <a:gd name="T143" fmla="*/ 4714 h 2108"/>
                <a:gd name="T144" fmla="+- 0 10895 8525"/>
                <a:gd name="T145" fmla="*/ T144 w 2373"/>
                <a:gd name="T146" fmla="+- 0 4569 3588"/>
                <a:gd name="T147" fmla="*/ 4569 h 2108"/>
                <a:gd name="T148" fmla="+- 0 10874 8525"/>
                <a:gd name="T149" fmla="*/ T148 w 2373"/>
                <a:gd name="T150" fmla="+- 0 4429 3588"/>
                <a:gd name="T151" fmla="*/ 4429 h 2108"/>
                <a:gd name="T152" fmla="+- 0 10833 8525"/>
                <a:gd name="T153" fmla="*/ T152 w 2373"/>
                <a:gd name="T154" fmla="+- 0 4295 3588"/>
                <a:gd name="T155" fmla="*/ 4295 h 2108"/>
                <a:gd name="T156" fmla="+- 0 10773 8525"/>
                <a:gd name="T157" fmla="*/ T156 w 2373"/>
                <a:gd name="T158" fmla="+- 0 4169 3588"/>
                <a:gd name="T159" fmla="*/ 4169 h 2108"/>
                <a:gd name="T160" fmla="+- 0 10695 8525"/>
                <a:gd name="T161" fmla="*/ T160 w 2373"/>
                <a:gd name="T162" fmla="+- 0 4052 3588"/>
                <a:gd name="T163" fmla="*/ 4052 h 2108"/>
                <a:gd name="T164" fmla="+- 0 10602 8525"/>
                <a:gd name="T165" fmla="*/ T164 w 2373"/>
                <a:gd name="T166" fmla="+- 0 3945 3588"/>
                <a:gd name="T167" fmla="*/ 3945 h 2108"/>
                <a:gd name="T168" fmla="+- 0 10495 8525"/>
                <a:gd name="T169" fmla="*/ T168 w 2373"/>
                <a:gd name="T170" fmla="+- 0 3850 3588"/>
                <a:gd name="T171" fmla="*/ 3850 h 2108"/>
                <a:gd name="T172" fmla="+- 0 10375 8525"/>
                <a:gd name="T173" fmla="*/ T172 w 2373"/>
                <a:gd name="T174" fmla="+- 0 3768 3588"/>
                <a:gd name="T175" fmla="*/ 3768 h 2108"/>
                <a:gd name="T176" fmla="+- 0 10243 8525"/>
                <a:gd name="T177" fmla="*/ T176 w 2373"/>
                <a:gd name="T178" fmla="+- 0 3699 3588"/>
                <a:gd name="T179" fmla="*/ 3699 h 2108"/>
                <a:gd name="T180" fmla="+- 0 10101 8525"/>
                <a:gd name="T181" fmla="*/ T180 w 2373"/>
                <a:gd name="T182" fmla="+- 0 3646 3588"/>
                <a:gd name="T183" fmla="*/ 3646 h 2108"/>
                <a:gd name="T184" fmla="+- 0 9951 8525"/>
                <a:gd name="T185" fmla="*/ T184 w 2373"/>
                <a:gd name="T186" fmla="+- 0 3609 3588"/>
                <a:gd name="T187" fmla="*/ 3609 h 2108"/>
                <a:gd name="T188" fmla="+- 0 9793 8525"/>
                <a:gd name="T189" fmla="*/ T188 w 2373"/>
                <a:gd name="T190" fmla="+- 0 3590 3588"/>
                <a:gd name="T191" fmla="*/ 3590 h 21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2373" h="2108">
                  <a:moveTo>
                    <a:pt x="1186" y="0"/>
                  </a:moveTo>
                  <a:lnTo>
                    <a:pt x="1105" y="2"/>
                  </a:lnTo>
                  <a:lnTo>
                    <a:pt x="1025" y="9"/>
                  </a:lnTo>
                  <a:lnTo>
                    <a:pt x="947" y="21"/>
                  </a:lnTo>
                  <a:lnTo>
                    <a:pt x="871" y="37"/>
                  </a:lnTo>
                  <a:lnTo>
                    <a:pt x="797" y="58"/>
                  </a:lnTo>
                  <a:lnTo>
                    <a:pt x="725" y="82"/>
                  </a:lnTo>
                  <a:lnTo>
                    <a:pt x="655" y="111"/>
                  </a:lnTo>
                  <a:lnTo>
                    <a:pt x="588" y="144"/>
                  </a:lnTo>
                  <a:lnTo>
                    <a:pt x="523" y="180"/>
                  </a:lnTo>
                  <a:lnTo>
                    <a:pt x="461" y="219"/>
                  </a:lnTo>
                  <a:lnTo>
                    <a:pt x="403" y="262"/>
                  </a:lnTo>
                  <a:lnTo>
                    <a:pt x="347" y="308"/>
                  </a:lnTo>
                  <a:lnTo>
                    <a:pt x="296" y="357"/>
                  </a:lnTo>
                  <a:lnTo>
                    <a:pt x="247" y="410"/>
                  </a:lnTo>
                  <a:lnTo>
                    <a:pt x="203" y="464"/>
                  </a:lnTo>
                  <a:lnTo>
                    <a:pt x="162" y="522"/>
                  </a:lnTo>
                  <a:lnTo>
                    <a:pt x="125" y="581"/>
                  </a:lnTo>
                  <a:lnTo>
                    <a:pt x="93" y="643"/>
                  </a:lnTo>
                  <a:lnTo>
                    <a:pt x="65" y="707"/>
                  </a:lnTo>
                  <a:lnTo>
                    <a:pt x="42" y="773"/>
                  </a:lnTo>
                  <a:lnTo>
                    <a:pt x="24" y="841"/>
                  </a:lnTo>
                  <a:lnTo>
                    <a:pt x="11" y="911"/>
                  </a:lnTo>
                  <a:lnTo>
                    <a:pt x="3" y="981"/>
                  </a:lnTo>
                  <a:lnTo>
                    <a:pt x="0" y="1054"/>
                  </a:lnTo>
                  <a:lnTo>
                    <a:pt x="3" y="1126"/>
                  </a:lnTo>
                  <a:lnTo>
                    <a:pt x="11" y="1197"/>
                  </a:lnTo>
                  <a:lnTo>
                    <a:pt x="24" y="1266"/>
                  </a:lnTo>
                  <a:lnTo>
                    <a:pt x="42" y="1334"/>
                  </a:lnTo>
                  <a:lnTo>
                    <a:pt x="65" y="1400"/>
                  </a:lnTo>
                  <a:lnTo>
                    <a:pt x="93" y="1464"/>
                  </a:lnTo>
                  <a:lnTo>
                    <a:pt x="125" y="1526"/>
                  </a:lnTo>
                  <a:lnTo>
                    <a:pt x="162" y="1586"/>
                  </a:lnTo>
                  <a:lnTo>
                    <a:pt x="203" y="1643"/>
                  </a:lnTo>
                  <a:lnTo>
                    <a:pt x="247" y="1698"/>
                  </a:lnTo>
                  <a:lnTo>
                    <a:pt x="296" y="1750"/>
                  </a:lnTo>
                  <a:lnTo>
                    <a:pt x="347" y="1799"/>
                  </a:lnTo>
                  <a:lnTo>
                    <a:pt x="403" y="1845"/>
                  </a:lnTo>
                  <a:lnTo>
                    <a:pt x="461" y="1888"/>
                  </a:lnTo>
                  <a:lnTo>
                    <a:pt x="523" y="1928"/>
                  </a:lnTo>
                  <a:lnTo>
                    <a:pt x="588" y="1964"/>
                  </a:lnTo>
                  <a:lnTo>
                    <a:pt x="655" y="1996"/>
                  </a:lnTo>
                  <a:lnTo>
                    <a:pt x="725" y="2025"/>
                  </a:lnTo>
                  <a:lnTo>
                    <a:pt x="797" y="2049"/>
                  </a:lnTo>
                  <a:lnTo>
                    <a:pt x="871" y="2070"/>
                  </a:lnTo>
                  <a:lnTo>
                    <a:pt x="947" y="2086"/>
                  </a:lnTo>
                  <a:lnTo>
                    <a:pt x="1025" y="2098"/>
                  </a:lnTo>
                  <a:lnTo>
                    <a:pt x="1105" y="2105"/>
                  </a:lnTo>
                  <a:lnTo>
                    <a:pt x="1186" y="2108"/>
                  </a:lnTo>
                  <a:lnTo>
                    <a:pt x="1268" y="2105"/>
                  </a:lnTo>
                  <a:lnTo>
                    <a:pt x="1347" y="2098"/>
                  </a:lnTo>
                  <a:lnTo>
                    <a:pt x="1426" y="2086"/>
                  </a:lnTo>
                  <a:lnTo>
                    <a:pt x="1502" y="2070"/>
                  </a:lnTo>
                  <a:lnTo>
                    <a:pt x="1576" y="2049"/>
                  </a:lnTo>
                  <a:lnTo>
                    <a:pt x="1648" y="2025"/>
                  </a:lnTo>
                  <a:lnTo>
                    <a:pt x="1718" y="1996"/>
                  </a:lnTo>
                  <a:lnTo>
                    <a:pt x="1785" y="1964"/>
                  </a:lnTo>
                  <a:lnTo>
                    <a:pt x="1850" y="1928"/>
                  </a:lnTo>
                  <a:lnTo>
                    <a:pt x="1912" y="1888"/>
                  </a:lnTo>
                  <a:lnTo>
                    <a:pt x="1970" y="1845"/>
                  </a:lnTo>
                  <a:lnTo>
                    <a:pt x="2025" y="1799"/>
                  </a:lnTo>
                  <a:lnTo>
                    <a:pt x="2077" y="1750"/>
                  </a:lnTo>
                  <a:lnTo>
                    <a:pt x="2126" y="1698"/>
                  </a:lnTo>
                  <a:lnTo>
                    <a:pt x="2170" y="1643"/>
                  </a:lnTo>
                  <a:lnTo>
                    <a:pt x="2211" y="1586"/>
                  </a:lnTo>
                  <a:lnTo>
                    <a:pt x="2248" y="1526"/>
                  </a:lnTo>
                  <a:lnTo>
                    <a:pt x="2280" y="1464"/>
                  </a:lnTo>
                  <a:lnTo>
                    <a:pt x="2308" y="1400"/>
                  </a:lnTo>
                  <a:lnTo>
                    <a:pt x="2331" y="1334"/>
                  </a:lnTo>
                  <a:lnTo>
                    <a:pt x="2349" y="1266"/>
                  </a:lnTo>
                  <a:lnTo>
                    <a:pt x="2362" y="1197"/>
                  </a:lnTo>
                  <a:lnTo>
                    <a:pt x="2370" y="1126"/>
                  </a:lnTo>
                  <a:lnTo>
                    <a:pt x="2373" y="1054"/>
                  </a:lnTo>
                  <a:lnTo>
                    <a:pt x="2370" y="981"/>
                  </a:lnTo>
                  <a:lnTo>
                    <a:pt x="2362" y="911"/>
                  </a:lnTo>
                  <a:lnTo>
                    <a:pt x="2349" y="841"/>
                  </a:lnTo>
                  <a:lnTo>
                    <a:pt x="2331" y="773"/>
                  </a:lnTo>
                  <a:lnTo>
                    <a:pt x="2308" y="707"/>
                  </a:lnTo>
                  <a:lnTo>
                    <a:pt x="2280" y="643"/>
                  </a:lnTo>
                  <a:lnTo>
                    <a:pt x="2248" y="581"/>
                  </a:lnTo>
                  <a:lnTo>
                    <a:pt x="2211" y="522"/>
                  </a:lnTo>
                  <a:lnTo>
                    <a:pt x="2170" y="464"/>
                  </a:lnTo>
                  <a:lnTo>
                    <a:pt x="2126" y="410"/>
                  </a:lnTo>
                  <a:lnTo>
                    <a:pt x="2077" y="357"/>
                  </a:lnTo>
                  <a:lnTo>
                    <a:pt x="2025" y="308"/>
                  </a:lnTo>
                  <a:lnTo>
                    <a:pt x="1970" y="262"/>
                  </a:lnTo>
                  <a:lnTo>
                    <a:pt x="1912" y="219"/>
                  </a:lnTo>
                  <a:lnTo>
                    <a:pt x="1850" y="180"/>
                  </a:lnTo>
                  <a:lnTo>
                    <a:pt x="1785" y="144"/>
                  </a:lnTo>
                  <a:lnTo>
                    <a:pt x="1718" y="111"/>
                  </a:lnTo>
                  <a:lnTo>
                    <a:pt x="1648" y="82"/>
                  </a:lnTo>
                  <a:lnTo>
                    <a:pt x="1576" y="58"/>
                  </a:lnTo>
                  <a:lnTo>
                    <a:pt x="1502" y="37"/>
                  </a:lnTo>
                  <a:lnTo>
                    <a:pt x="1426" y="21"/>
                  </a:lnTo>
                  <a:lnTo>
                    <a:pt x="1347" y="9"/>
                  </a:lnTo>
                  <a:lnTo>
                    <a:pt x="1268" y="2"/>
                  </a:lnTo>
                  <a:lnTo>
                    <a:pt x="1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2" name="AutoShape 117"/>
            <p:cNvSpPr>
              <a:spLocks/>
            </p:cNvSpPr>
            <p:nvPr/>
          </p:nvSpPr>
          <p:spPr bwMode="auto">
            <a:xfrm>
              <a:off x="8475" y="3545"/>
              <a:ext cx="2473" cy="2200"/>
            </a:xfrm>
            <a:custGeom>
              <a:avLst/>
              <a:gdLst>
                <a:gd name="T0" fmla="+- 0 9231 8475"/>
                <a:gd name="T1" fmla="*/ T0 w 2473"/>
                <a:gd name="T2" fmla="+- 0 3626 3546"/>
                <a:gd name="T3" fmla="*/ 3626 h 2200"/>
                <a:gd name="T4" fmla="+- 0 8839 8475"/>
                <a:gd name="T5" fmla="*/ T4 w 2473"/>
                <a:gd name="T6" fmla="+- 0 3866 3546"/>
                <a:gd name="T7" fmla="*/ 3866 h 2200"/>
                <a:gd name="T8" fmla="+- 0 8573 8475"/>
                <a:gd name="T9" fmla="*/ T8 w 2473"/>
                <a:gd name="T10" fmla="+- 0 4226 3546"/>
                <a:gd name="T11" fmla="*/ 4226 h 2200"/>
                <a:gd name="T12" fmla="+- 0 8475 8475"/>
                <a:gd name="T13" fmla="*/ T12 w 2473"/>
                <a:gd name="T14" fmla="+- 0 4646 3546"/>
                <a:gd name="T15" fmla="*/ 4646 h 2200"/>
                <a:gd name="T16" fmla="+- 0 8574 8475"/>
                <a:gd name="T17" fmla="*/ T16 w 2473"/>
                <a:gd name="T18" fmla="+- 0 5086 3546"/>
                <a:gd name="T19" fmla="*/ 5086 h 2200"/>
                <a:gd name="T20" fmla="+- 0 8840 8475"/>
                <a:gd name="T21" fmla="*/ T20 w 2473"/>
                <a:gd name="T22" fmla="+- 0 5426 3546"/>
                <a:gd name="T23" fmla="*/ 5426 h 2200"/>
                <a:gd name="T24" fmla="+- 0 9289 8475"/>
                <a:gd name="T25" fmla="*/ T24 w 2473"/>
                <a:gd name="T26" fmla="+- 0 5686 3546"/>
                <a:gd name="T27" fmla="*/ 5686 h 2200"/>
                <a:gd name="T28" fmla="+- 0 9201 8475"/>
                <a:gd name="T29" fmla="*/ T28 w 2473"/>
                <a:gd name="T30" fmla="+- 0 5586 3546"/>
                <a:gd name="T31" fmla="*/ 5586 h 2200"/>
                <a:gd name="T32" fmla="+- 0 8840 8475"/>
                <a:gd name="T33" fmla="*/ T32 w 2473"/>
                <a:gd name="T34" fmla="+- 0 5346 3546"/>
                <a:gd name="T35" fmla="*/ 5346 h 2200"/>
                <a:gd name="T36" fmla="+- 0 8606 8475"/>
                <a:gd name="T37" fmla="*/ T36 w 2473"/>
                <a:gd name="T38" fmla="+- 0 5006 3546"/>
                <a:gd name="T39" fmla="*/ 5006 h 2200"/>
                <a:gd name="T40" fmla="+- 0 8537 8475"/>
                <a:gd name="T41" fmla="*/ T40 w 2473"/>
                <a:gd name="T42" fmla="+- 0 4606 3546"/>
                <a:gd name="T43" fmla="*/ 4606 h 2200"/>
                <a:gd name="T44" fmla="+- 0 8651 8475"/>
                <a:gd name="T45" fmla="*/ T44 w 2473"/>
                <a:gd name="T46" fmla="+- 0 4206 3546"/>
                <a:gd name="T47" fmla="*/ 4206 h 2200"/>
                <a:gd name="T48" fmla="+- 0 8920 8475"/>
                <a:gd name="T49" fmla="*/ T48 w 2473"/>
                <a:gd name="T50" fmla="+- 0 3886 3546"/>
                <a:gd name="T51" fmla="*/ 3886 h 2200"/>
                <a:gd name="T52" fmla="+- 0 9362 8475"/>
                <a:gd name="T53" fmla="*/ T52 w 2473"/>
                <a:gd name="T54" fmla="+- 0 3646 3546"/>
                <a:gd name="T55" fmla="*/ 3646 h 2200"/>
                <a:gd name="T56" fmla="+- 0 9949 8475"/>
                <a:gd name="T57" fmla="*/ T56 w 2473"/>
                <a:gd name="T58" fmla="+- 0 3626 3546"/>
                <a:gd name="T59" fmla="*/ 3626 h 2200"/>
                <a:gd name="T60" fmla="+- 0 10461 8475"/>
                <a:gd name="T61" fmla="*/ T60 w 2473"/>
                <a:gd name="T62" fmla="+- 0 3846 3546"/>
                <a:gd name="T63" fmla="*/ 3846 h 2200"/>
                <a:gd name="T64" fmla="+- 0 10746 8475"/>
                <a:gd name="T65" fmla="*/ T64 w 2473"/>
                <a:gd name="T66" fmla="+- 0 4146 3546"/>
                <a:gd name="T67" fmla="*/ 4146 h 2200"/>
                <a:gd name="T68" fmla="+- 0 10882 8475"/>
                <a:gd name="T69" fmla="*/ T68 w 2473"/>
                <a:gd name="T70" fmla="+- 0 4546 3546"/>
                <a:gd name="T71" fmla="*/ 4546 h 2200"/>
                <a:gd name="T72" fmla="+- 0 10835 8475"/>
                <a:gd name="T73" fmla="*/ T72 w 2473"/>
                <a:gd name="T74" fmla="+- 0 4966 3546"/>
                <a:gd name="T75" fmla="*/ 4966 h 2200"/>
                <a:gd name="T76" fmla="+- 0 10620 8475"/>
                <a:gd name="T77" fmla="*/ T76 w 2473"/>
                <a:gd name="T78" fmla="+- 0 5306 3546"/>
                <a:gd name="T79" fmla="*/ 5306 h 2200"/>
                <a:gd name="T80" fmla="+- 0 10273 8475"/>
                <a:gd name="T81" fmla="*/ T80 w 2473"/>
                <a:gd name="T82" fmla="+- 0 5566 3546"/>
                <a:gd name="T83" fmla="*/ 5566 h 2200"/>
                <a:gd name="T84" fmla="+- 0 10300 8475"/>
                <a:gd name="T85" fmla="*/ T84 w 2473"/>
                <a:gd name="T86" fmla="+- 0 5626 3546"/>
                <a:gd name="T87" fmla="*/ 5626 h 2200"/>
                <a:gd name="T88" fmla="+- 0 10665 8475"/>
                <a:gd name="T89" fmla="*/ T88 w 2473"/>
                <a:gd name="T90" fmla="+- 0 5346 3546"/>
                <a:gd name="T91" fmla="*/ 5346 h 2200"/>
                <a:gd name="T92" fmla="+- 0 10892 8475"/>
                <a:gd name="T93" fmla="*/ T92 w 2473"/>
                <a:gd name="T94" fmla="+- 0 4986 3546"/>
                <a:gd name="T95" fmla="*/ 4986 h 2200"/>
                <a:gd name="T96" fmla="+- 0 10941 8475"/>
                <a:gd name="T97" fmla="*/ T96 w 2473"/>
                <a:gd name="T98" fmla="+- 0 4546 3546"/>
                <a:gd name="T99" fmla="*/ 4546 h 2200"/>
                <a:gd name="T100" fmla="+- 0 10797 8475"/>
                <a:gd name="T101" fmla="*/ T100 w 2473"/>
                <a:gd name="T102" fmla="+- 0 4126 3546"/>
                <a:gd name="T103" fmla="*/ 4126 h 2200"/>
                <a:gd name="T104" fmla="+- 0 10495 8475"/>
                <a:gd name="T105" fmla="*/ T104 w 2473"/>
                <a:gd name="T106" fmla="+- 0 3806 3546"/>
                <a:gd name="T107" fmla="*/ 3806 h 2200"/>
                <a:gd name="T108" fmla="+- 0 9477 8475"/>
                <a:gd name="T109" fmla="*/ T108 w 2473"/>
                <a:gd name="T110" fmla="+- 0 5646 3546"/>
                <a:gd name="T111" fmla="*/ 5646 h 2200"/>
                <a:gd name="T112" fmla="+- 0 9160 8475"/>
                <a:gd name="T113" fmla="*/ T112 w 2473"/>
                <a:gd name="T114" fmla="+- 0 3746 3546"/>
                <a:gd name="T115" fmla="*/ 3746 h 2200"/>
                <a:gd name="T116" fmla="+- 0 8818 8475"/>
                <a:gd name="T117" fmla="*/ T116 w 2473"/>
                <a:gd name="T118" fmla="+- 0 4006 3546"/>
                <a:gd name="T119" fmla="*/ 4006 h 2200"/>
                <a:gd name="T120" fmla="+- 0 8607 8475"/>
                <a:gd name="T121" fmla="*/ T120 w 2473"/>
                <a:gd name="T122" fmla="+- 0 4346 3546"/>
                <a:gd name="T123" fmla="*/ 4346 h 2200"/>
                <a:gd name="T124" fmla="+- 0 8561 8475"/>
                <a:gd name="T125" fmla="*/ T124 w 2473"/>
                <a:gd name="T126" fmla="+- 0 4746 3546"/>
                <a:gd name="T127" fmla="*/ 4746 h 2200"/>
                <a:gd name="T128" fmla="+- 0 8694 8475"/>
                <a:gd name="T129" fmla="*/ T128 w 2473"/>
                <a:gd name="T130" fmla="+- 0 5146 3546"/>
                <a:gd name="T131" fmla="*/ 5146 h 2200"/>
                <a:gd name="T132" fmla="+- 0 8974 8475"/>
                <a:gd name="T133" fmla="*/ T132 w 2473"/>
                <a:gd name="T134" fmla="+- 0 5446 3546"/>
                <a:gd name="T135" fmla="*/ 5446 h 2200"/>
                <a:gd name="T136" fmla="+- 0 9536 8475"/>
                <a:gd name="T137" fmla="*/ T136 w 2473"/>
                <a:gd name="T138" fmla="+- 0 5646 3546"/>
                <a:gd name="T139" fmla="*/ 5646 h 2200"/>
                <a:gd name="T140" fmla="+- 0 9028 8475"/>
                <a:gd name="T141" fmla="*/ T140 w 2473"/>
                <a:gd name="T142" fmla="+- 0 5446 3546"/>
                <a:gd name="T143" fmla="*/ 5446 h 2200"/>
                <a:gd name="T144" fmla="+- 0 8737 8475"/>
                <a:gd name="T145" fmla="*/ T144 w 2473"/>
                <a:gd name="T146" fmla="+- 0 5166 3546"/>
                <a:gd name="T147" fmla="*/ 5166 h 2200"/>
                <a:gd name="T148" fmla="+- 0 8588 8475"/>
                <a:gd name="T149" fmla="*/ T148 w 2473"/>
                <a:gd name="T150" fmla="+- 0 4806 3546"/>
                <a:gd name="T151" fmla="*/ 4806 h 2200"/>
                <a:gd name="T152" fmla="+- 0 8611 8475"/>
                <a:gd name="T153" fmla="*/ T152 w 2473"/>
                <a:gd name="T154" fmla="+- 0 4406 3546"/>
                <a:gd name="T155" fmla="*/ 4406 h 2200"/>
                <a:gd name="T156" fmla="+- 0 8800 8475"/>
                <a:gd name="T157" fmla="*/ T156 w 2473"/>
                <a:gd name="T158" fmla="+- 0 4046 3546"/>
                <a:gd name="T159" fmla="*/ 4046 h 2200"/>
                <a:gd name="T160" fmla="+- 0 9121 8475"/>
                <a:gd name="T161" fmla="*/ T160 w 2473"/>
                <a:gd name="T162" fmla="+- 0 3786 3546"/>
                <a:gd name="T163" fmla="*/ 3786 h 2200"/>
                <a:gd name="T164" fmla="+- 0 9943 8475"/>
                <a:gd name="T165" fmla="*/ T164 w 2473"/>
                <a:gd name="T166" fmla="+- 0 3666 3546"/>
                <a:gd name="T167" fmla="*/ 3666 h 2200"/>
                <a:gd name="T168" fmla="+- 0 10395 8475"/>
                <a:gd name="T169" fmla="*/ T168 w 2473"/>
                <a:gd name="T170" fmla="+- 0 3846 3546"/>
                <a:gd name="T171" fmla="*/ 3846 h 2200"/>
                <a:gd name="T172" fmla="+- 0 10686 8475"/>
                <a:gd name="T173" fmla="*/ T172 w 2473"/>
                <a:gd name="T174" fmla="+- 0 4126 3546"/>
                <a:gd name="T175" fmla="*/ 4126 h 2200"/>
                <a:gd name="T176" fmla="+- 0 10835 8475"/>
                <a:gd name="T177" fmla="*/ T176 w 2473"/>
                <a:gd name="T178" fmla="+- 0 4506 3546"/>
                <a:gd name="T179" fmla="*/ 4506 h 2200"/>
                <a:gd name="T180" fmla="+- 0 10812 8475"/>
                <a:gd name="T181" fmla="*/ T180 w 2473"/>
                <a:gd name="T182" fmla="+- 0 4906 3546"/>
                <a:gd name="T183" fmla="*/ 4906 h 2200"/>
                <a:gd name="T184" fmla="+- 0 10623 8475"/>
                <a:gd name="T185" fmla="*/ T184 w 2473"/>
                <a:gd name="T186" fmla="+- 0 5246 3546"/>
                <a:gd name="T187" fmla="*/ 5246 h 2200"/>
                <a:gd name="T188" fmla="+- 0 10302 8475"/>
                <a:gd name="T189" fmla="*/ T188 w 2473"/>
                <a:gd name="T190" fmla="+- 0 5506 3546"/>
                <a:gd name="T191" fmla="*/ 5506 h 2200"/>
                <a:gd name="T192" fmla="+- 0 10001 8475"/>
                <a:gd name="T193" fmla="*/ T192 w 2473"/>
                <a:gd name="T194" fmla="+- 0 5646 3546"/>
                <a:gd name="T195" fmla="*/ 5646 h 2200"/>
                <a:gd name="T196" fmla="+- 0 10490 8475"/>
                <a:gd name="T197" fmla="*/ T196 w 2473"/>
                <a:gd name="T198" fmla="+- 0 5406 3546"/>
                <a:gd name="T199" fmla="*/ 5406 h 2200"/>
                <a:gd name="T200" fmla="+- 0 10754 8475"/>
                <a:gd name="T201" fmla="*/ T200 w 2473"/>
                <a:gd name="T202" fmla="+- 0 5086 3546"/>
                <a:gd name="T203" fmla="*/ 5086 h 2200"/>
                <a:gd name="T204" fmla="+- 0 10866 8475"/>
                <a:gd name="T205" fmla="*/ T204 w 2473"/>
                <a:gd name="T206" fmla="+- 0 4706 3546"/>
                <a:gd name="T207" fmla="*/ 4706 h 2200"/>
                <a:gd name="T208" fmla="+- 0 10799 8475"/>
                <a:gd name="T209" fmla="*/ T208 w 2473"/>
                <a:gd name="T210" fmla="+- 0 4306 3546"/>
                <a:gd name="T211" fmla="*/ 4306 h 2200"/>
                <a:gd name="T212" fmla="+- 0 10569 8475"/>
                <a:gd name="T213" fmla="*/ T212 w 2473"/>
                <a:gd name="T214" fmla="+- 0 3966 3546"/>
                <a:gd name="T215" fmla="*/ 3966 h 2200"/>
                <a:gd name="T216" fmla="+- 0 10215 8475"/>
                <a:gd name="T217" fmla="*/ T216 w 2473"/>
                <a:gd name="T218" fmla="+- 0 3726 3546"/>
                <a:gd name="T219" fmla="*/ 3726 h 2200"/>
                <a:gd name="T220" fmla="+- 0 9946 8475"/>
                <a:gd name="T221" fmla="*/ T220 w 2473"/>
                <a:gd name="T222" fmla="+- 0 3646 3546"/>
                <a:gd name="T223" fmla="*/ 3646 h 2200"/>
                <a:gd name="T224" fmla="+- 0 9889 8475"/>
                <a:gd name="T225" fmla="*/ T224 w 2473"/>
                <a:gd name="T226" fmla="+- 0 3646 3546"/>
                <a:gd name="T227" fmla="*/ 3646 h 2200"/>
                <a:gd name="T228" fmla="+- 0 9585 8475"/>
                <a:gd name="T229" fmla="*/ T228 w 2473"/>
                <a:gd name="T230" fmla="+- 0 3546 3546"/>
                <a:gd name="T231" fmla="*/ 3546 h 22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2473" h="2200">
                  <a:moveTo>
                    <a:pt x="1486" y="2180"/>
                  </a:moveTo>
                  <a:lnTo>
                    <a:pt x="990" y="2180"/>
                  </a:lnTo>
                  <a:lnTo>
                    <a:pt x="1050" y="2200"/>
                  </a:lnTo>
                  <a:lnTo>
                    <a:pt x="1425" y="2200"/>
                  </a:lnTo>
                  <a:lnTo>
                    <a:pt x="1486" y="2180"/>
                  </a:lnTo>
                  <a:close/>
                  <a:moveTo>
                    <a:pt x="1116" y="60"/>
                  </a:moveTo>
                  <a:lnTo>
                    <a:pt x="812" y="60"/>
                  </a:lnTo>
                  <a:lnTo>
                    <a:pt x="756" y="80"/>
                  </a:lnTo>
                  <a:lnTo>
                    <a:pt x="701" y="120"/>
                  </a:lnTo>
                  <a:lnTo>
                    <a:pt x="648" y="140"/>
                  </a:lnTo>
                  <a:lnTo>
                    <a:pt x="597" y="160"/>
                  </a:lnTo>
                  <a:lnTo>
                    <a:pt x="546" y="180"/>
                  </a:lnTo>
                  <a:lnTo>
                    <a:pt x="498" y="220"/>
                  </a:lnTo>
                  <a:lnTo>
                    <a:pt x="451" y="260"/>
                  </a:lnTo>
                  <a:lnTo>
                    <a:pt x="406" y="280"/>
                  </a:lnTo>
                  <a:lnTo>
                    <a:pt x="364" y="320"/>
                  </a:lnTo>
                  <a:lnTo>
                    <a:pt x="323" y="360"/>
                  </a:lnTo>
                  <a:lnTo>
                    <a:pt x="284" y="400"/>
                  </a:lnTo>
                  <a:lnTo>
                    <a:pt x="247" y="440"/>
                  </a:lnTo>
                  <a:lnTo>
                    <a:pt x="212" y="480"/>
                  </a:lnTo>
                  <a:lnTo>
                    <a:pt x="180" y="540"/>
                  </a:lnTo>
                  <a:lnTo>
                    <a:pt x="150" y="580"/>
                  </a:lnTo>
                  <a:lnTo>
                    <a:pt x="123" y="620"/>
                  </a:lnTo>
                  <a:lnTo>
                    <a:pt x="98" y="680"/>
                  </a:lnTo>
                  <a:lnTo>
                    <a:pt x="75" y="720"/>
                  </a:lnTo>
                  <a:lnTo>
                    <a:pt x="56" y="780"/>
                  </a:lnTo>
                  <a:lnTo>
                    <a:pt x="39" y="820"/>
                  </a:lnTo>
                  <a:lnTo>
                    <a:pt x="25" y="880"/>
                  </a:lnTo>
                  <a:lnTo>
                    <a:pt x="14" y="940"/>
                  </a:lnTo>
                  <a:lnTo>
                    <a:pt x="6" y="1000"/>
                  </a:lnTo>
                  <a:lnTo>
                    <a:pt x="2" y="1060"/>
                  </a:lnTo>
                  <a:lnTo>
                    <a:pt x="0" y="1100"/>
                  </a:lnTo>
                  <a:lnTo>
                    <a:pt x="2" y="1160"/>
                  </a:lnTo>
                  <a:lnTo>
                    <a:pt x="7" y="1220"/>
                  </a:lnTo>
                  <a:lnTo>
                    <a:pt x="15" y="1280"/>
                  </a:lnTo>
                  <a:lnTo>
                    <a:pt x="26" y="1340"/>
                  </a:lnTo>
                  <a:lnTo>
                    <a:pt x="40" y="1380"/>
                  </a:lnTo>
                  <a:lnTo>
                    <a:pt x="57" y="1440"/>
                  </a:lnTo>
                  <a:lnTo>
                    <a:pt x="76" y="1480"/>
                  </a:lnTo>
                  <a:lnTo>
                    <a:pt x="99" y="1540"/>
                  </a:lnTo>
                  <a:lnTo>
                    <a:pt x="124" y="1580"/>
                  </a:lnTo>
                  <a:lnTo>
                    <a:pt x="151" y="1640"/>
                  </a:lnTo>
                  <a:lnTo>
                    <a:pt x="181" y="1680"/>
                  </a:lnTo>
                  <a:lnTo>
                    <a:pt x="214" y="1720"/>
                  </a:lnTo>
                  <a:lnTo>
                    <a:pt x="248" y="1760"/>
                  </a:lnTo>
                  <a:lnTo>
                    <a:pt x="285" y="1820"/>
                  </a:lnTo>
                  <a:lnTo>
                    <a:pt x="324" y="1860"/>
                  </a:lnTo>
                  <a:lnTo>
                    <a:pt x="365" y="1880"/>
                  </a:lnTo>
                  <a:lnTo>
                    <a:pt x="408" y="1920"/>
                  </a:lnTo>
                  <a:lnTo>
                    <a:pt x="453" y="1960"/>
                  </a:lnTo>
                  <a:lnTo>
                    <a:pt x="500" y="2000"/>
                  </a:lnTo>
                  <a:lnTo>
                    <a:pt x="548" y="2020"/>
                  </a:lnTo>
                  <a:lnTo>
                    <a:pt x="599" y="2060"/>
                  </a:lnTo>
                  <a:lnTo>
                    <a:pt x="650" y="2080"/>
                  </a:lnTo>
                  <a:lnTo>
                    <a:pt x="703" y="2100"/>
                  </a:lnTo>
                  <a:lnTo>
                    <a:pt x="814" y="2140"/>
                  </a:lnTo>
                  <a:lnTo>
                    <a:pt x="930" y="2180"/>
                  </a:lnTo>
                  <a:lnTo>
                    <a:pt x="1545" y="2180"/>
                  </a:lnTo>
                  <a:lnTo>
                    <a:pt x="1661" y="2140"/>
                  </a:lnTo>
                  <a:lnTo>
                    <a:pt x="1057" y="2140"/>
                  </a:lnTo>
                  <a:lnTo>
                    <a:pt x="999" y="2120"/>
                  </a:lnTo>
                  <a:lnTo>
                    <a:pt x="942" y="2120"/>
                  </a:lnTo>
                  <a:lnTo>
                    <a:pt x="831" y="2080"/>
                  </a:lnTo>
                  <a:lnTo>
                    <a:pt x="726" y="2040"/>
                  </a:lnTo>
                  <a:lnTo>
                    <a:pt x="675" y="2020"/>
                  </a:lnTo>
                  <a:lnTo>
                    <a:pt x="626" y="2000"/>
                  </a:lnTo>
                  <a:lnTo>
                    <a:pt x="578" y="1980"/>
                  </a:lnTo>
                  <a:lnTo>
                    <a:pt x="532" y="1940"/>
                  </a:lnTo>
                  <a:lnTo>
                    <a:pt x="488" y="1920"/>
                  </a:lnTo>
                  <a:lnTo>
                    <a:pt x="445" y="1880"/>
                  </a:lnTo>
                  <a:lnTo>
                    <a:pt x="404" y="1840"/>
                  </a:lnTo>
                  <a:lnTo>
                    <a:pt x="365" y="1800"/>
                  </a:lnTo>
                  <a:lnTo>
                    <a:pt x="328" y="1760"/>
                  </a:lnTo>
                  <a:lnTo>
                    <a:pt x="293" y="1720"/>
                  </a:lnTo>
                  <a:lnTo>
                    <a:pt x="261" y="1680"/>
                  </a:lnTo>
                  <a:lnTo>
                    <a:pt x="230" y="1640"/>
                  </a:lnTo>
                  <a:lnTo>
                    <a:pt x="202" y="1600"/>
                  </a:lnTo>
                  <a:lnTo>
                    <a:pt x="176" y="1560"/>
                  </a:lnTo>
                  <a:lnTo>
                    <a:pt x="152" y="1520"/>
                  </a:lnTo>
                  <a:lnTo>
                    <a:pt x="131" y="1460"/>
                  </a:lnTo>
                  <a:lnTo>
                    <a:pt x="113" y="1420"/>
                  </a:lnTo>
                  <a:lnTo>
                    <a:pt x="97" y="1360"/>
                  </a:lnTo>
                  <a:lnTo>
                    <a:pt x="84" y="1320"/>
                  </a:lnTo>
                  <a:lnTo>
                    <a:pt x="74" y="1260"/>
                  </a:lnTo>
                  <a:lnTo>
                    <a:pt x="66" y="1220"/>
                  </a:lnTo>
                  <a:lnTo>
                    <a:pt x="62" y="1160"/>
                  </a:lnTo>
                  <a:lnTo>
                    <a:pt x="60" y="1100"/>
                  </a:lnTo>
                  <a:lnTo>
                    <a:pt x="62" y="1060"/>
                  </a:lnTo>
                  <a:lnTo>
                    <a:pt x="66" y="1000"/>
                  </a:lnTo>
                  <a:lnTo>
                    <a:pt x="74" y="940"/>
                  </a:lnTo>
                  <a:lnTo>
                    <a:pt x="84" y="900"/>
                  </a:lnTo>
                  <a:lnTo>
                    <a:pt x="97" y="840"/>
                  </a:lnTo>
                  <a:lnTo>
                    <a:pt x="113" y="800"/>
                  </a:lnTo>
                  <a:lnTo>
                    <a:pt x="131" y="740"/>
                  </a:lnTo>
                  <a:lnTo>
                    <a:pt x="152" y="700"/>
                  </a:lnTo>
                  <a:lnTo>
                    <a:pt x="176" y="660"/>
                  </a:lnTo>
                  <a:lnTo>
                    <a:pt x="202" y="600"/>
                  </a:lnTo>
                  <a:lnTo>
                    <a:pt x="230" y="560"/>
                  </a:lnTo>
                  <a:lnTo>
                    <a:pt x="261" y="520"/>
                  </a:lnTo>
                  <a:lnTo>
                    <a:pt x="294" y="480"/>
                  </a:lnTo>
                  <a:lnTo>
                    <a:pt x="328" y="440"/>
                  </a:lnTo>
                  <a:lnTo>
                    <a:pt x="366" y="400"/>
                  </a:lnTo>
                  <a:lnTo>
                    <a:pt x="404" y="360"/>
                  </a:lnTo>
                  <a:lnTo>
                    <a:pt x="445" y="340"/>
                  </a:lnTo>
                  <a:lnTo>
                    <a:pt x="488" y="300"/>
                  </a:lnTo>
                  <a:lnTo>
                    <a:pt x="532" y="260"/>
                  </a:lnTo>
                  <a:lnTo>
                    <a:pt x="578" y="240"/>
                  </a:lnTo>
                  <a:lnTo>
                    <a:pt x="626" y="220"/>
                  </a:lnTo>
                  <a:lnTo>
                    <a:pt x="675" y="180"/>
                  </a:lnTo>
                  <a:lnTo>
                    <a:pt x="726" y="160"/>
                  </a:lnTo>
                  <a:lnTo>
                    <a:pt x="778" y="140"/>
                  </a:lnTo>
                  <a:lnTo>
                    <a:pt x="887" y="100"/>
                  </a:lnTo>
                  <a:lnTo>
                    <a:pt x="943" y="100"/>
                  </a:lnTo>
                  <a:lnTo>
                    <a:pt x="999" y="80"/>
                  </a:lnTo>
                  <a:lnTo>
                    <a:pt x="1057" y="80"/>
                  </a:lnTo>
                  <a:lnTo>
                    <a:pt x="1116" y="60"/>
                  </a:lnTo>
                  <a:close/>
                  <a:moveTo>
                    <a:pt x="1659" y="60"/>
                  </a:moveTo>
                  <a:lnTo>
                    <a:pt x="1357" y="60"/>
                  </a:lnTo>
                  <a:lnTo>
                    <a:pt x="1416" y="80"/>
                  </a:lnTo>
                  <a:lnTo>
                    <a:pt x="1474" y="80"/>
                  </a:lnTo>
                  <a:lnTo>
                    <a:pt x="1531" y="100"/>
                  </a:lnTo>
                  <a:lnTo>
                    <a:pt x="1587" y="100"/>
                  </a:lnTo>
                  <a:lnTo>
                    <a:pt x="1695" y="140"/>
                  </a:lnTo>
                  <a:lnTo>
                    <a:pt x="1798" y="180"/>
                  </a:lnTo>
                  <a:lnTo>
                    <a:pt x="1847" y="220"/>
                  </a:lnTo>
                  <a:lnTo>
                    <a:pt x="1895" y="240"/>
                  </a:lnTo>
                  <a:lnTo>
                    <a:pt x="1941" y="260"/>
                  </a:lnTo>
                  <a:lnTo>
                    <a:pt x="1986" y="300"/>
                  </a:lnTo>
                  <a:lnTo>
                    <a:pt x="2028" y="340"/>
                  </a:lnTo>
                  <a:lnTo>
                    <a:pt x="2069" y="360"/>
                  </a:lnTo>
                  <a:lnTo>
                    <a:pt x="2108" y="400"/>
                  </a:lnTo>
                  <a:lnTo>
                    <a:pt x="2145" y="440"/>
                  </a:lnTo>
                  <a:lnTo>
                    <a:pt x="2180" y="480"/>
                  </a:lnTo>
                  <a:lnTo>
                    <a:pt x="2213" y="520"/>
                  </a:lnTo>
                  <a:lnTo>
                    <a:pt x="2243" y="560"/>
                  </a:lnTo>
                  <a:lnTo>
                    <a:pt x="2271" y="600"/>
                  </a:lnTo>
                  <a:lnTo>
                    <a:pt x="2297" y="660"/>
                  </a:lnTo>
                  <a:lnTo>
                    <a:pt x="2321" y="700"/>
                  </a:lnTo>
                  <a:lnTo>
                    <a:pt x="2342" y="740"/>
                  </a:lnTo>
                  <a:lnTo>
                    <a:pt x="2360" y="800"/>
                  </a:lnTo>
                  <a:lnTo>
                    <a:pt x="2376" y="840"/>
                  </a:lnTo>
                  <a:lnTo>
                    <a:pt x="2389" y="900"/>
                  </a:lnTo>
                  <a:lnTo>
                    <a:pt x="2400" y="940"/>
                  </a:lnTo>
                  <a:lnTo>
                    <a:pt x="2407" y="1000"/>
                  </a:lnTo>
                  <a:lnTo>
                    <a:pt x="2412" y="1060"/>
                  </a:lnTo>
                  <a:lnTo>
                    <a:pt x="2413" y="1100"/>
                  </a:lnTo>
                  <a:lnTo>
                    <a:pt x="2411" y="1160"/>
                  </a:lnTo>
                  <a:lnTo>
                    <a:pt x="2407" y="1220"/>
                  </a:lnTo>
                  <a:lnTo>
                    <a:pt x="2400" y="1260"/>
                  </a:lnTo>
                  <a:lnTo>
                    <a:pt x="2389" y="1320"/>
                  </a:lnTo>
                  <a:lnTo>
                    <a:pt x="2376" y="1360"/>
                  </a:lnTo>
                  <a:lnTo>
                    <a:pt x="2360" y="1420"/>
                  </a:lnTo>
                  <a:lnTo>
                    <a:pt x="2342" y="1460"/>
                  </a:lnTo>
                  <a:lnTo>
                    <a:pt x="2321" y="1520"/>
                  </a:lnTo>
                  <a:lnTo>
                    <a:pt x="2297" y="1560"/>
                  </a:lnTo>
                  <a:lnTo>
                    <a:pt x="2271" y="1600"/>
                  </a:lnTo>
                  <a:lnTo>
                    <a:pt x="2243" y="1640"/>
                  </a:lnTo>
                  <a:lnTo>
                    <a:pt x="2212" y="1680"/>
                  </a:lnTo>
                  <a:lnTo>
                    <a:pt x="2180" y="1740"/>
                  </a:lnTo>
                  <a:lnTo>
                    <a:pt x="2145" y="1760"/>
                  </a:lnTo>
                  <a:lnTo>
                    <a:pt x="2108" y="1800"/>
                  </a:lnTo>
                  <a:lnTo>
                    <a:pt x="2069" y="1840"/>
                  </a:lnTo>
                  <a:lnTo>
                    <a:pt x="2028" y="1880"/>
                  </a:lnTo>
                  <a:lnTo>
                    <a:pt x="1985" y="1920"/>
                  </a:lnTo>
                  <a:lnTo>
                    <a:pt x="1941" y="1940"/>
                  </a:lnTo>
                  <a:lnTo>
                    <a:pt x="1895" y="1980"/>
                  </a:lnTo>
                  <a:lnTo>
                    <a:pt x="1847" y="2000"/>
                  </a:lnTo>
                  <a:lnTo>
                    <a:pt x="1798" y="2020"/>
                  </a:lnTo>
                  <a:lnTo>
                    <a:pt x="1695" y="2060"/>
                  </a:lnTo>
                  <a:lnTo>
                    <a:pt x="1641" y="2080"/>
                  </a:lnTo>
                  <a:lnTo>
                    <a:pt x="1531" y="2120"/>
                  </a:lnTo>
                  <a:lnTo>
                    <a:pt x="1474" y="2120"/>
                  </a:lnTo>
                  <a:lnTo>
                    <a:pt x="1416" y="2140"/>
                  </a:lnTo>
                  <a:lnTo>
                    <a:pt x="1661" y="2140"/>
                  </a:lnTo>
                  <a:lnTo>
                    <a:pt x="1717" y="2120"/>
                  </a:lnTo>
                  <a:lnTo>
                    <a:pt x="1825" y="2080"/>
                  </a:lnTo>
                  <a:lnTo>
                    <a:pt x="1877" y="2060"/>
                  </a:lnTo>
                  <a:lnTo>
                    <a:pt x="1927" y="2020"/>
                  </a:lnTo>
                  <a:lnTo>
                    <a:pt x="1975" y="2000"/>
                  </a:lnTo>
                  <a:lnTo>
                    <a:pt x="2022" y="1960"/>
                  </a:lnTo>
                  <a:lnTo>
                    <a:pt x="2067" y="1920"/>
                  </a:lnTo>
                  <a:lnTo>
                    <a:pt x="2110" y="1880"/>
                  </a:lnTo>
                  <a:lnTo>
                    <a:pt x="2151" y="1840"/>
                  </a:lnTo>
                  <a:lnTo>
                    <a:pt x="2190" y="1800"/>
                  </a:lnTo>
                  <a:lnTo>
                    <a:pt x="2226" y="1760"/>
                  </a:lnTo>
                  <a:lnTo>
                    <a:pt x="2261" y="1720"/>
                  </a:lnTo>
                  <a:lnTo>
                    <a:pt x="2293" y="1680"/>
                  </a:lnTo>
                  <a:lnTo>
                    <a:pt x="2323" y="1640"/>
                  </a:lnTo>
                  <a:lnTo>
                    <a:pt x="2351" y="1580"/>
                  </a:lnTo>
                  <a:lnTo>
                    <a:pt x="2375" y="1540"/>
                  </a:lnTo>
                  <a:lnTo>
                    <a:pt x="2398" y="1480"/>
                  </a:lnTo>
                  <a:lnTo>
                    <a:pt x="2417" y="1440"/>
                  </a:lnTo>
                  <a:lnTo>
                    <a:pt x="2434" y="1380"/>
                  </a:lnTo>
                  <a:lnTo>
                    <a:pt x="2448" y="1320"/>
                  </a:lnTo>
                  <a:lnTo>
                    <a:pt x="2459" y="1280"/>
                  </a:lnTo>
                  <a:lnTo>
                    <a:pt x="2467" y="1220"/>
                  </a:lnTo>
                  <a:lnTo>
                    <a:pt x="2471" y="1160"/>
                  </a:lnTo>
                  <a:lnTo>
                    <a:pt x="2473" y="1100"/>
                  </a:lnTo>
                  <a:lnTo>
                    <a:pt x="2471" y="1040"/>
                  </a:lnTo>
                  <a:lnTo>
                    <a:pt x="2466" y="1000"/>
                  </a:lnTo>
                  <a:lnTo>
                    <a:pt x="2458" y="940"/>
                  </a:lnTo>
                  <a:lnTo>
                    <a:pt x="2447" y="880"/>
                  </a:lnTo>
                  <a:lnTo>
                    <a:pt x="2433" y="820"/>
                  </a:lnTo>
                  <a:lnTo>
                    <a:pt x="2416" y="780"/>
                  </a:lnTo>
                  <a:lnTo>
                    <a:pt x="2397" y="720"/>
                  </a:lnTo>
                  <a:lnTo>
                    <a:pt x="2374" y="680"/>
                  </a:lnTo>
                  <a:lnTo>
                    <a:pt x="2349" y="620"/>
                  </a:lnTo>
                  <a:lnTo>
                    <a:pt x="2322" y="580"/>
                  </a:lnTo>
                  <a:lnTo>
                    <a:pt x="2292" y="540"/>
                  </a:lnTo>
                  <a:lnTo>
                    <a:pt x="2259" y="480"/>
                  </a:lnTo>
                  <a:lnTo>
                    <a:pt x="2225" y="440"/>
                  </a:lnTo>
                  <a:lnTo>
                    <a:pt x="2188" y="400"/>
                  </a:lnTo>
                  <a:lnTo>
                    <a:pt x="2149" y="360"/>
                  </a:lnTo>
                  <a:lnTo>
                    <a:pt x="2108" y="320"/>
                  </a:lnTo>
                  <a:lnTo>
                    <a:pt x="2065" y="280"/>
                  </a:lnTo>
                  <a:lnTo>
                    <a:pt x="2020" y="260"/>
                  </a:lnTo>
                  <a:lnTo>
                    <a:pt x="1973" y="220"/>
                  </a:lnTo>
                  <a:lnTo>
                    <a:pt x="1925" y="180"/>
                  </a:lnTo>
                  <a:lnTo>
                    <a:pt x="1875" y="160"/>
                  </a:lnTo>
                  <a:lnTo>
                    <a:pt x="1823" y="140"/>
                  </a:lnTo>
                  <a:lnTo>
                    <a:pt x="1770" y="100"/>
                  </a:lnTo>
                  <a:lnTo>
                    <a:pt x="1659" y="60"/>
                  </a:lnTo>
                  <a:close/>
                  <a:moveTo>
                    <a:pt x="1470" y="2100"/>
                  </a:moveTo>
                  <a:lnTo>
                    <a:pt x="1002" y="2100"/>
                  </a:lnTo>
                  <a:lnTo>
                    <a:pt x="1059" y="2120"/>
                  </a:lnTo>
                  <a:lnTo>
                    <a:pt x="1413" y="2120"/>
                  </a:lnTo>
                  <a:lnTo>
                    <a:pt x="1470" y="2100"/>
                  </a:lnTo>
                  <a:close/>
                  <a:moveTo>
                    <a:pt x="1007" y="120"/>
                  </a:moveTo>
                  <a:lnTo>
                    <a:pt x="892" y="120"/>
                  </a:lnTo>
                  <a:lnTo>
                    <a:pt x="839" y="140"/>
                  </a:lnTo>
                  <a:lnTo>
                    <a:pt x="735" y="180"/>
                  </a:lnTo>
                  <a:lnTo>
                    <a:pt x="685" y="200"/>
                  </a:lnTo>
                  <a:lnTo>
                    <a:pt x="636" y="240"/>
                  </a:lnTo>
                  <a:lnTo>
                    <a:pt x="589" y="260"/>
                  </a:lnTo>
                  <a:lnTo>
                    <a:pt x="544" y="280"/>
                  </a:lnTo>
                  <a:lnTo>
                    <a:pt x="500" y="320"/>
                  </a:lnTo>
                  <a:lnTo>
                    <a:pt x="458" y="340"/>
                  </a:lnTo>
                  <a:lnTo>
                    <a:pt x="418" y="380"/>
                  </a:lnTo>
                  <a:lnTo>
                    <a:pt x="380" y="420"/>
                  </a:lnTo>
                  <a:lnTo>
                    <a:pt x="343" y="460"/>
                  </a:lnTo>
                  <a:lnTo>
                    <a:pt x="309" y="500"/>
                  </a:lnTo>
                  <a:lnTo>
                    <a:pt x="277" y="540"/>
                  </a:lnTo>
                  <a:lnTo>
                    <a:pt x="247" y="580"/>
                  </a:lnTo>
                  <a:lnTo>
                    <a:pt x="219" y="620"/>
                  </a:lnTo>
                  <a:lnTo>
                    <a:pt x="194" y="660"/>
                  </a:lnTo>
                  <a:lnTo>
                    <a:pt x="171" y="700"/>
                  </a:lnTo>
                  <a:lnTo>
                    <a:pt x="150" y="760"/>
                  </a:lnTo>
                  <a:lnTo>
                    <a:pt x="132" y="800"/>
                  </a:lnTo>
                  <a:lnTo>
                    <a:pt x="116" y="860"/>
                  </a:lnTo>
                  <a:lnTo>
                    <a:pt x="104" y="900"/>
                  </a:lnTo>
                  <a:lnTo>
                    <a:pt x="93" y="940"/>
                  </a:lnTo>
                  <a:lnTo>
                    <a:pt x="86" y="1000"/>
                  </a:lnTo>
                  <a:lnTo>
                    <a:pt x="82" y="1060"/>
                  </a:lnTo>
                  <a:lnTo>
                    <a:pt x="80" y="1100"/>
                  </a:lnTo>
                  <a:lnTo>
                    <a:pt x="81" y="1160"/>
                  </a:lnTo>
                  <a:lnTo>
                    <a:pt x="86" y="1200"/>
                  </a:lnTo>
                  <a:lnTo>
                    <a:pt x="93" y="1260"/>
                  </a:lnTo>
                  <a:lnTo>
                    <a:pt x="103" y="1320"/>
                  </a:lnTo>
                  <a:lnTo>
                    <a:pt x="116" y="1360"/>
                  </a:lnTo>
                  <a:lnTo>
                    <a:pt x="132" y="1400"/>
                  </a:lnTo>
                  <a:lnTo>
                    <a:pt x="150" y="1460"/>
                  </a:lnTo>
                  <a:lnTo>
                    <a:pt x="170" y="1500"/>
                  </a:lnTo>
                  <a:lnTo>
                    <a:pt x="193" y="1540"/>
                  </a:lnTo>
                  <a:lnTo>
                    <a:pt x="219" y="1600"/>
                  </a:lnTo>
                  <a:lnTo>
                    <a:pt x="246" y="1640"/>
                  </a:lnTo>
                  <a:lnTo>
                    <a:pt x="276" y="1680"/>
                  </a:lnTo>
                  <a:lnTo>
                    <a:pt x="308" y="1720"/>
                  </a:lnTo>
                  <a:lnTo>
                    <a:pt x="342" y="1760"/>
                  </a:lnTo>
                  <a:lnTo>
                    <a:pt x="379" y="1800"/>
                  </a:lnTo>
                  <a:lnTo>
                    <a:pt x="417" y="1820"/>
                  </a:lnTo>
                  <a:lnTo>
                    <a:pt x="457" y="1860"/>
                  </a:lnTo>
                  <a:lnTo>
                    <a:pt x="499" y="1900"/>
                  </a:lnTo>
                  <a:lnTo>
                    <a:pt x="543" y="1920"/>
                  </a:lnTo>
                  <a:lnTo>
                    <a:pt x="588" y="1960"/>
                  </a:lnTo>
                  <a:lnTo>
                    <a:pt x="635" y="1980"/>
                  </a:lnTo>
                  <a:lnTo>
                    <a:pt x="683" y="2000"/>
                  </a:lnTo>
                  <a:lnTo>
                    <a:pt x="733" y="2020"/>
                  </a:lnTo>
                  <a:lnTo>
                    <a:pt x="837" y="2060"/>
                  </a:lnTo>
                  <a:lnTo>
                    <a:pt x="946" y="2100"/>
                  </a:lnTo>
                  <a:lnTo>
                    <a:pt x="1061" y="2100"/>
                  </a:lnTo>
                  <a:lnTo>
                    <a:pt x="1005" y="2080"/>
                  </a:lnTo>
                  <a:lnTo>
                    <a:pt x="950" y="2080"/>
                  </a:lnTo>
                  <a:lnTo>
                    <a:pt x="843" y="2040"/>
                  </a:lnTo>
                  <a:lnTo>
                    <a:pt x="741" y="2000"/>
                  </a:lnTo>
                  <a:lnTo>
                    <a:pt x="692" y="1980"/>
                  </a:lnTo>
                  <a:lnTo>
                    <a:pt x="644" y="1960"/>
                  </a:lnTo>
                  <a:lnTo>
                    <a:pt x="598" y="1940"/>
                  </a:lnTo>
                  <a:lnTo>
                    <a:pt x="553" y="1900"/>
                  </a:lnTo>
                  <a:lnTo>
                    <a:pt x="510" y="1880"/>
                  </a:lnTo>
                  <a:lnTo>
                    <a:pt x="469" y="1840"/>
                  </a:lnTo>
                  <a:lnTo>
                    <a:pt x="430" y="1820"/>
                  </a:lnTo>
                  <a:lnTo>
                    <a:pt x="392" y="1780"/>
                  </a:lnTo>
                  <a:lnTo>
                    <a:pt x="357" y="1740"/>
                  </a:lnTo>
                  <a:lnTo>
                    <a:pt x="323" y="1700"/>
                  </a:lnTo>
                  <a:lnTo>
                    <a:pt x="292" y="1660"/>
                  </a:lnTo>
                  <a:lnTo>
                    <a:pt x="262" y="1620"/>
                  </a:lnTo>
                  <a:lnTo>
                    <a:pt x="235" y="1580"/>
                  </a:lnTo>
                  <a:lnTo>
                    <a:pt x="210" y="1540"/>
                  </a:lnTo>
                  <a:lnTo>
                    <a:pt x="188" y="1500"/>
                  </a:lnTo>
                  <a:lnTo>
                    <a:pt x="168" y="1440"/>
                  </a:lnTo>
                  <a:lnTo>
                    <a:pt x="150" y="1400"/>
                  </a:lnTo>
                  <a:lnTo>
                    <a:pt x="135" y="1360"/>
                  </a:lnTo>
                  <a:lnTo>
                    <a:pt x="123" y="1300"/>
                  </a:lnTo>
                  <a:lnTo>
                    <a:pt x="113" y="1260"/>
                  </a:lnTo>
                  <a:lnTo>
                    <a:pt x="106" y="1200"/>
                  </a:lnTo>
                  <a:lnTo>
                    <a:pt x="101" y="1160"/>
                  </a:lnTo>
                  <a:lnTo>
                    <a:pt x="100" y="1100"/>
                  </a:lnTo>
                  <a:lnTo>
                    <a:pt x="102" y="1060"/>
                  </a:lnTo>
                  <a:lnTo>
                    <a:pt x="106" y="1000"/>
                  </a:lnTo>
                  <a:lnTo>
                    <a:pt x="113" y="960"/>
                  </a:lnTo>
                  <a:lnTo>
                    <a:pt x="123" y="900"/>
                  </a:lnTo>
                  <a:lnTo>
                    <a:pt x="136" y="860"/>
                  </a:lnTo>
                  <a:lnTo>
                    <a:pt x="151" y="800"/>
                  </a:lnTo>
                  <a:lnTo>
                    <a:pt x="169" y="760"/>
                  </a:lnTo>
                  <a:lnTo>
                    <a:pt x="189" y="720"/>
                  </a:lnTo>
                  <a:lnTo>
                    <a:pt x="212" y="680"/>
                  </a:lnTo>
                  <a:lnTo>
                    <a:pt x="237" y="620"/>
                  </a:lnTo>
                  <a:lnTo>
                    <a:pt x="264" y="580"/>
                  </a:lnTo>
                  <a:lnTo>
                    <a:pt x="293" y="540"/>
                  </a:lnTo>
                  <a:lnTo>
                    <a:pt x="325" y="500"/>
                  </a:lnTo>
                  <a:lnTo>
                    <a:pt x="358" y="460"/>
                  </a:lnTo>
                  <a:lnTo>
                    <a:pt x="394" y="440"/>
                  </a:lnTo>
                  <a:lnTo>
                    <a:pt x="432" y="400"/>
                  </a:lnTo>
                  <a:lnTo>
                    <a:pt x="471" y="360"/>
                  </a:lnTo>
                  <a:lnTo>
                    <a:pt x="512" y="340"/>
                  </a:lnTo>
                  <a:lnTo>
                    <a:pt x="555" y="300"/>
                  </a:lnTo>
                  <a:lnTo>
                    <a:pt x="600" y="280"/>
                  </a:lnTo>
                  <a:lnTo>
                    <a:pt x="646" y="240"/>
                  </a:lnTo>
                  <a:lnTo>
                    <a:pt x="694" y="220"/>
                  </a:lnTo>
                  <a:lnTo>
                    <a:pt x="743" y="200"/>
                  </a:lnTo>
                  <a:lnTo>
                    <a:pt x="845" y="160"/>
                  </a:lnTo>
                  <a:lnTo>
                    <a:pt x="898" y="140"/>
                  </a:lnTo>
                  <a:lnTo>
                    <a:pt x="952" y="140"/>
                  </a:lnTo>
                  <a:lnTo>
                    <a:pt x="1007" y="120"/>
                  </a:lnTo>
                  <a:close/>
                  <a:moveTo>
                    <a:pt x="1582" y="120"/>
                  </a:moveTo>
                  <a:lnTo>
                    <a:pt x="1468" y="120"/>
                  </a:lnTo>
                  <a:lnTo>
                    <a:pt x="1523" y="140"/>
                  </a:lnTo>
                  <a:lnTo>
                    <a:pt x="1577" y="140"/>
                  </a:lnTo>
                  <a:lnTo>
                    <a:pt x="1630" y="160"/>
                  </a:lnTo>
                  <a:lnTo>
                    <a:pt x="1682" y="180"/>
                  </a:lnTo>
                  <a:lnTo>
                    <a:pt x="1781" y="220"/>
                  </a:lnTo>
                  <a:lnTo>
                    <a:pt x="1829" y="240"/>
                  </a:lnTo>
                  <a:lnTo>
                    <a:pt x="1875" y="280"/>
                  </a:lnTo>
                  <a:lnTo>
                    <a:pt x="1920" y="300"/>
                  </a:lnTo>
                  <a:lnTo>
                    <a:pt x="1963" y="340"/>
                  </a:lnTo>
                  <a:lnTo>
                    <a:pt x="2004" y="360"/>
                  </a:lnTo>
                  <a:lnTo>
                    <a:pt x="2043" y="400"/>
                  </a:lnTo>
                  <a:lnTo>
                    <a:pt x="2081" y="440"/>
                  </a:lnTo>
                  <a:lnTo>
                    <a:pt x="2116" y="480"/>
                  </a:lnTo>
                  <a:lnTo>
                    <a:pt x="2150" y="500"/>
                  </a:lnTo>
                  <a:lnTo>
                    <a:pt x="2181" y="540"/>
                  </a:lnTo>
                  <a:lnTo>
                    <a:pt x="2211" y="580"/>
                  </a:lnTo>
                  <a:lnTo>
                    <a:pt x="2238" y="640"/>
                  </a:lnTo>
                  <a:lnTo>
                    <a:pt x="2263" y="680"/>
                  </a:lnTo>
                  <a:lnTo>
                    <a:pt x="2285" y="720"/>
                  </a:lnTo>
                  <a:lnTo>
                    <a:pt x="2305" y="760"/>
                  </a:lnTo>
                  <a:lnTo>
                    <a:pt x="2323" y="820"/>
                  </a:lnTo>
                  <a:lnTo>
                    <a:pt x="2338" y="860"/>
                  </a:lnTo>
                  <a:lnTo>
                    <a:pt x="2351" y="900"/>
                  </a:lnTo>
                  <a:lnTo>
                    <a:pt x="2360" y="960"/>
                  </a:lnTo>
                  <a:lnTo>
                    <a:pt x="2367" y="1000"/>
                  </a:lnTo>
                  <a:lnTo>
                    <a:pt x="2372" y="1060"/>
                  </a:lnTo>
                  <a:lnTo>
                    <a:pt x="2373" y="1100"/>
                  </a:lnTo>
                  <a:lnTo>
                    <a:pt x="2371" y="1160"/>
                  </a:lnTo>
                  <a:lnTo>
                    <a:pt x="2367" y="1200"/>
                  </a:lnTo>
                  <a:lnTo>
                    <a:pt x="2360" y="1260"/>
                  </a:lnTo>
                  <a:lnTo>
                    <a:pt x="2350" y="1300"/>
                  </a:lnTo>
                  <a:lnTo>
                    <a:pt x="2337" y="1360"/>
                  </a:lnTo>
                  <a:lnTo>
                    <a:pt x="2322" y="1400"/>
                  </a:lnTo>
                  <a:lnTo>
                    <a:pt x="2304" y="1460"/>
                  </a:lnTo>
                  <a:lnTo>
                    <a:pt x="2284" y="1500"/>
                  </a:lnTo>
                  <a:lnTo>
                    <a:pt x="2262" y="1540"/>
                  </a:lnTo>
                  <a:lnTo>
                    <a:pt x="2237" y="1580"/>
                  </a:lnTo>
                  <a:lnTo>
                    <a:pt x="2209" y="1620"/>
                  </a:lnTo>
                  <a:lnTo>
                    <a:pt x="2180" y="1660"/>
                  </a:lnTo>
                  <a:lnTo>
                    <a:pt x="2148" y="1700"/>
                  </a:lnTo>
                  <a:lnTo>
                    <a:pt x="2115" y="1740"/>
                  </a:lnTo>
                  <a:lnTo>
                    <a:pt x="2079" y="1780"/>
                  </a:lnTo>
                  <a:lnTo>
                    <a:pt x="2041" y="1820"/>
                  </a:lnTo>
                  <a:lnTo>
                    <a:pt x="2002" y="1840"/>
                  </a:lnTo>
                  <a:lnTo>
                    <a:pt x="1961" y="1880"/>
                  </a:lnTo>
                  <a:lnTo>
                    <a:pt x="1918" y="1900"/>
                  </a:lnTo>
                  <a:lnTo>
                    <a:pt x="1873" y="1940"/>
                  </a:lnTo>
                  <a:lnTo>
                    <a:pt x="1827" y="1960"/>
                  </a:lnTo>
                  <a:lnTo>
                    <a:pt x="1780" y="1980"/>
                  </a:lnTo>
                  <a:lnTo>
                    <a:pt x="1730" y="2020"/>
                  </a:lnTo>
                  <a:lnTo>
                    <a:pt x="1680" y="2040"/>
                  </a:lnTo>
                  <a:lnTo>
                    <a:pt x="1628" y="2040"/>
                  </a:lnTo>
                  <a:lnTo>
                    <a:pt x="1521" y="2080"/>
                  </a:lnTo>
                  <a:lnTo>
                    <a:pt x="1466" y="2080"/>
                  </a:lnTo>
                  <a:lnTo>
                    <a:pt x="1409" y="2100"/>
                  </a:lnTo>
                  <a:lnTo>
                    <a:pt x="1526" y="2100"/>
                  </a:lnTo>
                  <a:lnTo>
                    <a:pt x="1635" y="2060"/>
                  </a:lnTo>
                  <a:lnTo>
                    <a:pt x="1739" y="2020"/>
                  </a:lnTo>
                  <a:lnTo>
                    <a:pt x="1789" y="2000"/>
                  </a:lnTo>
                  <a:lnTo>
                    <a:pt x="1837" y="1980"/>
                  </a:lnTo>
                  <a:lnTo>
                    <a:pt x="1884" y="1960"/>
                  </a:lnTo>
                  <a:lnTo>
                    <a:pt x="1929" y="1920"/>
                  </a:lnTo>
                  <a:lnTo>
                    <a:pt x="1973" y="1900"/>
                  </a:lnTo>
                  <a:lnTo>
                    <a:pt x="2015" y="1860"/>
                  </a:lnTo>
                  <a:lnTo>
                    <a:pt x="2055" y="1820"/>
                  </a:lnTo>
                  <a:lnTo>
                    <a:pt x="2093" y="1800"/>
                  </a:lnTo>
                  <a:lnTo>
                    <a:pt x="2130" y="1760"/>
                  </a:lnTo>
                  <a:lnTo>
                    <a:pt x="2164" y="1720"/>
                  </a:lnTo>
                  <a:lnTo>
                    <a:pt x="2196" y="1680"/>
                  </a:lnTo>
                  <a:lnTo>
                    <a:pt x="2226" y="1640"/>
                  </a:lnTo>
                  <a:lnTo>
                    <a:pt x="2254" y="1600"/>
                  </a:lnTo>
                  <a:lnTo>
                    <a:pt x="2279" y="1540"/>
                  </a:lnTo>
                  <a:lnTo>
                    <a:pt x="2302" y="1500"/>
                  </a:lnTo>
                  <a:lnTo>
                    <a:pt x="2323" y="1460"/>
                  </a:lnTo>
                  <a:lnTo>
                    <a:pt x="2341" y="1420"/>
                  </a:lnTo>
                  <a:lnTo>
                    <a:pt x="2357" y="1360"/>
                  </a:lnTo>
                  <a:lnTo>
                    <a:pt x="2370" y="1320"/>
                  </a:lnTo>
                  <a:lnTo>
                    <a:pt x="2380" y="1260"/>
                  </a:lnTo>
                  <a:lnTo>
                    <a:pt x="2387" y="1220"/>
                  </a:lnTo>
                  <a:lnTo>
                    <a:pt x="2391" y="1160"/>
                  </a:lnTo>
                  <a:lnTo>
                    <a:pt x="2393" y="1100"/>
                  </a:lnTo>
                  <a:lnTo>
                    <a:pt x="2392" y="1060"/>
                  </a:lnTo>
                  <a:lnTo>
                    <a:pt x="2387" y="1000"/>
                  </a:lnTo>
                  <a:lnTo>
                    <a:pt x="2380" y="960"/>
                  </a:lnTo>
                  <a:lnTo>
                    <a:pt x="2370" y="900"/>
                  </a:lnTo>
                  <a:lnTo>
                    <a:pt x="2357" y="860"/>
                  </a:lnTo>
                  <a:lnTo>
                    <a:pt x="2342" y="800"/>
                  </a:lnTo>
                  <a:lnTo>
                    <a:pt x="2324" y="760"/>
                  </a:lnTo>
                  <a:lnTo>
                    <a:pt x="2303" y="700"/>
                  </a:lnTo>
                  <a:lnTo>
                    <a:pt x="2280" y="660"/>
                  </a:lnTo>
                  <a:lnTo>
                    <a:pt x="2255" y="620"/>
                  </a:lnTo>
                  <a:lnTo>
                    <a:pt x="2227" y="580"/>
                  </a:lnTo>
                  <a:lnTo>
                    <a:pt x="2197" y="540"/>
                  </a:lnTo>
                  <a:lnTo>
                    <a:pt x="2165" y="500"/>
                  </a:lnTo>
                  <a:lnTo>
                    <a:pt x="2131" y="460"/>
                  </a:lnTo>
                  <a:lnTo>
                    <a:pt x="2094" y="420"/>
                  </a:lnTo>
                  <a:lnTo>
                    <a:pt x="2056" y="380"/>
                  </a:lnTo>
                  <a:lnTo>
                    <a:pt x="2016" y="340"/>
                  </a:lnTo>
                  <a:lnTo>
                    <a:pt x="1974" y="320"/>
                  </a:lnTo>
                  <a:lnTo>
                    <a:pt x="1931" y="280"/>
                  </a:lnTo>
                  <a:lnTo>
                    <a:pt x="1885" y="260"/>
                  </a:lnTo>
                  <a:lnTo>
                    <a:pt x="1838" y="240"/>
                  </a:lnTo>
                  <a:lnTo>
                    <a:pt x="1790" y="200"/>
                  </a:lnTo>
                  <a:lnTo>
                    <a:pt x="1740" y="180"/>
                  </a:lnTo>
                  <a:lnTo>
                    <a:pt x="1689" y="160"/>
                  </a:lnTo>
                  <a:lnTo>
                    <a:pt x="1582" y="120"/>
                  </a:lnTo>
                  <a:close/>
                  <a:moveTo>
                    <a:pt x="1121" y="100"/>
                  </a:moveTo>
                  <a:lnTo>
                    <a:pt x="1003" y="100"/>
                  </a:lnTo>
                  <a:lnTo>
                    <a:pt x="947" y="120"/>
                  </a:lnTo>
                  <a:lnTo>
                    <a:pt x="1064" y="120"/>
                  </a:lnTo>
                  <a:lnTo>
                    <a:pt x="1121" y="100"/>
                  </a:lnTo>
                  <a:close/>
                  <a:moveTo>
                    <a:pt x="1471" y="100"/>
                  </a:moveTo>
                  <a:lnTo>
                    <a:pt x="1355" y="100"/>
                  </a:lnTo>
                  <a:lnTo>
                    <a:pt x="1412" y="120"/>
                  </a:lnTo>
                  <a:lnTo>
                    <a:pt x="1527" y="120"/>
                  </a:lnTo>
                  <a:lnTo>
                    <a:pt x="1471" y="100"/>
                  </a:lnTo>
                  <a:close/>
                  <a:moveTo>
                    <a:pt x="1356" y="80"/>
                  </a:moveTo>
                  <a:lnTo>
                    <a:pt x="1119" y="80"/>
                  </a:lnTo>
                  <a:lnTo>
                    <a:pt x="1061" y="100"/>
                  </a:lnTo>
                  <a:lnTo>
                    <a:pt x="1414" y="100"/>
                  </a:lnTo>
                  <a:lnTo>
                    <a:pt x="1356" y="80"/>
                  </a:lnTo>
                  <a:close/>
                  <a:moveTo>
                    <a:pt x="1484" y="20"/>
                  </a:moveTo>
                  <a:lnTo>
                    <a:pt x="988" y="20"/>
                  </a:lnTo>
                  <a:lnTo>
                    <a:pt x="869" y="60"/>
                  </a:lnTo>
                  <a:lnTo>
                    <a:pt x="1602" y="60"/>
                  </a:lnTo>
                  <a:lnTo>
                    <a:pt x="1484" y="20"/>
                  </a:lnTo>
                  <a:close/>
                  <a:moveTo>
                    <a:pt x="1361" y="0"/>
                  </a:moveTo>
                  <a:lnTo>
                    <a:pt x="1110" y="0"/>
                  </a:lnTo>
                  <a:lnTo>
                    <a:pt x="1048" y="20"/>
                  </a:lnTo>
                  <a:lnTo>
                    <a:pt x="1423" y="20"/>
                  </a:lnTo>
                  <a:lnTo>
                    <a:pt x="1361" y="0"/>
                  </a:lnTo>
                  <a:close/>
                </a:path>
              </a:pathLst>
            </a:custGeom>
            <a:solidFill>
              <a:srgbClr val="4AACC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3" name="Freeform 116"/>
            <p:cNvSpPr>
              <a:spLocks/>
            </p:cNvSpPr>
            <p:nvPr/>
          </p:nvSpPr>
          <p:spPr bwMode="auto">
            <a:xfrm>
              <a:off x="7784" y="6165"/>
              <a:ext cx="2373" cy="2108"/>
            </a:xfrm>
            <a:custGeom>
              <a:avLst/>
              <a:gdLst>
                <a:gd name="T0" fmla="+- 0 8889 7784"/>
                <a:gd name="T1" fmla="*/ T0 w 2373"/>
                <a:gd name="T2" fmla="+- 0 6168 6166"/>
                <a:gd name="T3" fmla="*/ 6168 h 2108"/>
                <a:gd name="T4" fmla="+- 0 8731 7784"/>
                <a:gd name="T5" fmla="*/ T4 w 2373"/>
                <a:gd name="T6" fmla="+- 0 6187 6166"/>
                <a:gd name="T7" fmla="*/ 6187 h 2108"/>
                <a:gd name="T8" fmla="+- 0 8581 7784"/>
                <a:gd name="T9" fmla="*/ T8 w 2373"/>
                <a:gd name="T10" fmla="+- 0 6224 6166"/>
                <a:gd name="T11" fmla="*/ 6224 h 2108"/>
                <a:gd name="T12" fmla="+- 0 8439 7784"/>
                <a:gd name="T13" fmla="*/ T12 w 2373"/>
                <a:gd name="T14" fmla="+- 0 6277 6166"/>
                <a:gd name="T15" fmla="*/ 6277 h 2108"/>
                <a:gd name="T16" fmla="+- 0 8307 7784"/>
                <a:gd name="T17" fmla="*/ T16 w 2373"/>
                <a:gd name="T18" fmla="+- 0 6346 6166"/>
                <a:gd name="T19" fmla="*/ 6346 h 2108"/>
                <a:gd name="T20" fmla="+- 0 8187 7784"/>
                <a:gd name="T21" fmla="*/ T20 w 2373"/>
                <a:gd name="T22" fmla="+- 0 6428 6166"/>
                <a:gd name="T23" fmla="*/ 6428 h 2108"/>
                <a:gd name="T24" fmla="+- 0 8080 7784"/>
                <a:gd name="T25" fmla="*/ T24 w 2373"/>
                <a:gd name="T26" fmla="+- 0 6523 6166"/>
                <a:gd name="T27" fmla="*/ 6523 h 2108"/>
                <a:gd name="T28" fmla="+- 0 7987 7784"/>
                <a:gd name="T29" fmla="*/ T28 w 2373"/>
                <a:gd name="T30" fmla="+- 0 6630 6166"/>
                <a:gd name="T31" fmla="*/ 6630 h 2108"/>
                <a:gd name="T32" fmla="+- 0 7909 7784"/>
                <a:gd name="T33" fmla="*/ T32 w 2373"/>
                <a:gd name="T34" fmla="+- 0 6747 6166"/>
                <a:gd name="T35" fmla="*/ 6747 h 2108"/>
                <a:gd name="T36" fmla="+- 0 7849 7784"/>
                <a:gd name="T37" fmla="*/ T36 w 2373"/>
                <a:gd name="T38" fmla="+- 0 6873 6166"/>
                <a:gd name="T39" fmla="*/ 6873 h 2108"/>
                <a:gd name="T40" fmla="+- 0 7808 7784"/>
                <a:gd name="T41" fmla="*/ T40 w 2373"/>
                <a:gd name="T42" fmla="+- 0 7007 6166"/>
                <a:gd name="T43" fmla="*/ 7007 h 2108"/>
                <a:gd name="T44" fmla="+- 0 7787 7784"/>
                <a:gd name="T45" fmla="*/ T44 w 2373"/>
                <a:gd name="T46" fmla="+- 0 7147 6166"/>
                <a:gd name="T47" fmla="*/ 7147 h 2108"/>
                <a:gd name="T48" fmla="+- 0 7787 7784"/>
                <a:gd name="T49" fmla="*/ T48 w 2373"/>
                <a:gd name="T50" fmla="+- 0 7292 6166"/>
                <a:gd name="T51" fmla="*/ 7292 h 2108"/>
                <a:gd name="T52" fmla="+- 0 7808 7784"/>
                <a:gd name="T53" fmla="*/ T52 w 2373"/>
                <a:gd name="T54" fmla="+- 0 7432 6166"/>
                <a:gd name="T55" fmla="*/ 7432 h 2108"/>
                <a:gd name="T56" fmla="+- 0 7849 7784"/>
                <a:gd name="T57" fmla="*/ T56 w 2373"/>
                <a:gd name="T58" fmla="+- 0 7566 6166"/>
                <a:gd name="T59" fmla="*/ 7566 h 2108"/>
                <a:gd name="T60" fmla="+- 0 7909 7784"/>
                <a:gd name="T61" fmla="*/ T60 w 2373"/>
                <a:gd name="T62" fmla="+- 0 7692 6166"/>
                <a:gd name="T63" fmla="*/ 7692 h 2108"/>
                <a:gd name="T64" fmla="+- 0 7987 7784"/>
                <a:gd name="T65" fmla="*/ T64 w 2373"/>
                <a:gd name="T66" fmla="+- 0 7809 6166"/>
                <a:gd name="T67" fmla="*/ 7809 h 2108"/>
                <a:gd name="T68" fmla="+- 0 8080 7784"/>
                <a:gd name="T69" fmla="*/ T68 w 2373"/>
                <a:gd name="T70" fmla="+- 0 7916 6166"/>
                <a:gd name="T71" fmla="*/ 7916 h 2108"/>
                <a:gd name="T72" fmla="+- 0 8187 7784"/>
                <a:gd name="T73" fmla="*/ T72 w 2373"/>
                <a:gd name="T74" fmla="+- 0 8011 6166"/>
                <a:gd name="T75" fmla="*/ 8011 h 2108"/>
                <a:gd name="T76" fmla="+- 0 8307 7784"/>
                <a:gd name="T77" fmla="*/ T76 w 2373"/>
                <a:gd name="T78" fmla="+- 0 8094 6166"/>
                <a:gd name="T79" fmla="*/ 8094 h 2108"/>
                <a:gd name="T80" fmla="+- 0 8439 7784"/>
                <a:gd name="T81" fmla="*/ T80 w 2373"/>
                <a:gd name="T82" fmla="+- 0 8162 6166"/>
                <a:gd name="T83" fmla="*/ 8162 h 2108"/>
                <a:gd name="T84" fmla="+- 0 8581 7784"/>
                <a:gd name="T85" fmla="*/ T84 w 2373"/>
                <a:gd name="T86" fmla="+- 0 8215 6166"/>
                <a:gd name="T87" fmla="*/ 8215 h 2108"/>
                <a:gd name="T88" fmla="+- 0 8731 7784"/>
                <a:gd name="T89" fmla="*/ T88 w 2373"/>
                <a:gd name="T90" fmla="+- 0 8252 6166"/>
                <a:gd name="T91" fmla="*/ 8252 h 2108"/>
                <a:gd name="T92" fmla="+- 0 8889 7784"/>
                <a:gd name="T93" fmla="*/ T92 w 2373"/>
                <a:gd name="T94" fmla="+- 0 8271 6166"/>
                <a:gd name="T95" fmla="*/ 8271 h 2108"/>
                <a:gd name="T96" fmla="+- 0 9052 7784"/>
                <a:gd name="T97" fmla="*/ T96 w 2373"/>
                <a:gd name="T98" fmla="+- 0 8271 6166"/>
                <a:gd name="T99" fmla="*/ 8271 h 2108"/>
                <a:gd name="T100" fmla="+- 0 9210 7784"/>
                <a:gd name="T101" fmla="*/ T100 w 2373"/>
                <a:gd name="T102" fmla="+- 0 8252 6166"/>
                <a:gd name="T103" fmla="*/ 8252 h 2108"/>
                <a:gd name="T104" fmla="+- 0 9360 7784"/>
                <a:gd name="T105" fmla="*/ T104 w 2373"/>
                <a:gd name="T106" fmla="+- 0 8215 6166"/>
                <a:gd name="T107" fmla="*/ 8215 h 2108"/>
                <a:gd name="T108" fmla="+- 0 9502 7784"/>
                <a:gd name="T109" fmla="*/ T108 w 2373"/>
                <a:gd name="T110" fmla="+- 0 8162 6166"/>
                <a:gd name="T111" fmla="*/ 8162 h 2108"/>
                <a:gd name="T112" fmla="+- 0 9634 7784"/>
                <a:gd name="T113" fmla="*/ T112 w 2373"/>
                <a:gd name="T114" fmla="+- 0 8094 6166"/>
                <a:gd name="T115" fmla="*/ 8094 h 2108"/>
                <a:gd name="T116" fmla="+- 0 9754 7784"/>
                <a:gd name="T117" fmla="*/ T116 w 2373"/>
                <a:gd name="T118" fmla="+- 0 8011 6166"/>
                <a:gd name="T119" fmla="*/ 8011 h 2108"/>
                <a:gd name="T120" fmla="+- 0 9861 7784"/>
                <a:gd name="T121" fmla="*/ T120 w 2373"/>
                <a:gd name="T122" fmla="+- 0 7916 6166"/>
                <a:gd name="T123" fmla="*/ 7916 h 2108"/>
                <a:gd name="T124" fmla="+- 0 9954 7784"/>
                <a:gd name="T125" fmla="*/ T124 w 2373"/>
                <a:gd name="T126" fmla="+- 0 7809 6166"/>
                <a:gd name="T127" fmla="*/ 7809 h 2108"/>
                <a:gd name="T128" fmla="+- 0 10032 7784"/>
                <a:gd name="T129" fmla="*/ T128 w 2373"/>
                <a:gd name="T130" fmla="+- 0 7692 6166"/>
                <a:gd name="T131" fmla="*/ 7692 h 2108"/>
                <a:gd name="T132" fmla="+- 0 10092 7784"/>
                <a:gd name="T133" fmla="*/ T132 w 2373"/>
                <a:gd name="T134" fmla="+- 0 7566 6166"/>
                <a:gd name="T135" fmla="*/ 7566 h 2108"/>
                <a:gd name="T136" fmla="+- 0 10133 7784"/>
                <a:gd name="T137" fmla="*/ T136 w 2373"/>
                <a:gd name="T138" fmla="+- 0 7432 6166"/>
                <a:gd name="T139" fmla="*/ 7432 h 2108"/>
                <a:gd name="T140" fmla="+- 0 10154 7784"/>
                <a:gd name="T141" fmla="*/ T140 w 2373"/>
                <a:gd name="T142" fmla="+- 0 7292 6166"/>
                <a:gd name="T143" fmla="*/ 7292 h 2108"/>
                <a:gd name="T144" fmla="+- 0 10154 7784"/>
                <a:gd name="T145" fmla="*/ T144 w 2373"/>
                <a:gd name="T146" fmla="+- 0 7147 6166"/>
                <a:gd name="T147" fmla="*/ 7147 h 2108"/>
                <a:gd name="T148" fmla="+- 0 10133 7784"/>
                <a:gd name="T149" fmla="*/ T148 w 2373"/>
                <a:gd name="T150" fmla="+- 0 7007 6166"/>
                <a:gd name="T151" fmla="*/ 7007 h 2108"/>
                <a:gd name="T152" fmla="+- 0 10092 7784"/>
                <a:gd name="T153" fmla="*/ T152 w 2373"/>
                <a:gd name="T154" fmla="+- 0 6873 6166"/>
                <a:gd name="T155" fmla="*/ 6873 h 2108"/>
                <a:gd name="T156" fmla="+- 0 10032 7784"/>
                <a:gd name="T157" fmla="*/ T156 w 2373"/>
                <a:gd name="T158" fmla="+- 0 6747 6166"/>
                <a:gd name="T159" fmla="*/ 6747 h 2108"/>
                <a:gd name="T160" fmla="+- 0 9954 7784"/>
                <a:gd name="T161" fmla="*/ T160 w 2373"/>
                <a:gd name="T162" fmla="+- 0 6630 6166"/>
                <a:gd name="T163" fmla="*/ 6630 h 2108"/>
                <a:gd name="T164" fmla="+- 0 9861 7784"/>
                <a:gd name="T165" fmla="*/ T164 w 2373"/>
                <a:gd name="T166" fmla="+- 0 6523 6166"/>
                <a:gd name="T167" fmla="*/ 6523 h 2108"/>
                <a:gd name="T168" fmla="+- 0 9754 7784"/>
                <a:gd name="T169" fmla="*/ T168 w 2373"/>
                <a:gd name="T170" fmla="+- 0 6428 6166"/>
                <a:gd name="T171" fmla="*/ 6428 h 2108"/>
                <a:gd name="T172" fmla="+- 0 9634 7784"/>
                <a:gd name="T173" fmla="*/ T172 w 2373"/>
                <a:gd name="T174" fmla="+- 0 6346 6166"/>
                <a:gd name="T175" fmla="*/ 6346 h 2108"/>
                <a:gd name="T176" fmla="+- 0 9502 7784"/>
                <a:gd name="T177" fmla="*/ T176 w 2373"/>
                <a:gd name="T178" fmla="+- 0 6277 6166"/>
                <a:gd name="T179" fmla="*/ 6277 h 2108"/>
                <a:gd name="T180" fmla="+- 0 9360 7784"/>
                <a:gd name="T181" fmla="*/ T180 w 2373"/>
                <a:gd name="T182" fmla="+- 0 6224 6166"/>
                <a:gd name="T183" fmla="*/ 6224 h 2108"/>
                <a:gd name="T184" fmla="+- 0 9210 7784"/>
                <a:gd name="T185" fmla="*/ T184 w 2373"/>
                <a:gd name="T186" fmla="+- 0 6187 6166"/>
                <a:gd name="T187" fmla="*/ 6187 h 2108"/>
                <a:gd name="T188" fmla="+- 0 9052 7784"/>
                <a:gd name="T189" fmla="*/ T188 w 2373"/>
                <a:gd name="T190" fmla="+- 0 6168 6166"/>
                <a:gd name="T191" fmla="*/ 6168 h 21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2373" h="2108">
                  <a:moveTo>
                    <a:pt x="1186" y="0"/>
                  </a:moveTo>
                  <a:lnTo>
                    <a:pt x="1105" y="2"/>
                  </a:lnTo>
                  <a:lnTo>
                    <a:pt x="1025" y="9"/>
                  </a:lnTo>
                  <a:lnTo>
                    <a:pt x="947" y="21"/>
                  </a:lnTo>
                  <a:lnTo>
                    <a:pt x="871" y="37"/>
                  </a:lnTo>
                  <a:lnTo>
                    <a:pt x="797" y="58"/>
                  </a:lnTo>
                  <a:lnTo>
                    <a:pt x="725" y="82"/>
                  </a:lnTo>
                  <a:lnTo>
                    <a:pt x="655" y="111"/>
                  </a:lnTo>
                  <a:lnTo>
                    <a:pt x="588" y="144"/>
                  </a:lnTo>
                  <a:lnTo>
                    <a:pt x="523" y="180"/>
                  </a:lnTo>
                  <a:lnTo>
                    <a:pt x="461" y="219"/>
                  </a:lnTo>
                  <a:lnTo>
                    <a:pt x="403" y="262"/>
                  </a:lnTo>
                  <a:lnTo>
                    <a:pt x="347" y="308"/>
                  </a:lnTo>
                  <a:lnTo>
                    <a:pt x="296" y="357"/>
                  </a:lnTo>
                  <a:lnTo>
                    <a:pt x="247" y="410"/>
                  </a:lnTo>
                  <a:lnTo>
                    <a:pt x="203" y="464"/>
                  </a:lnTo>
                  <a:lnTo>
                    <a:pt x="162" y="522"/>
                  </a:lnTo>
                  <a:lnTo>
                    <a:pt x="125" y="581"/>
                  </a:lnTo>
                  <a:lnTo>
                    <a:pt x="93" y="643"/>
                  </a:lnTo>
                  <a:lnTo>
                    <a:pt x="65" y="707"/>
                  </a:lnTo>
                  <a:lnTo>
                    <a:pt x="42" y="773"/>
                  </a:lnTo>
                  <a:lnTo>
                    <a:pt x="24" y="841"/>
                  </a:lnTo>
                  <a:lnTo>
                    <a:pt x="11" y="911"/>
                  </a:lnTo>
                  <a:lnTo>
                    <a:pt x="3" y="981"/>
                  </a:lnTo>
                  <a:lnTo>
                    <a:pt x="0" y="1054"/>
                  </a:lnTo>
                  <a:lnTo>
                    <a:pt x="3" y="1126"/>
                  </a:lnTo>
                  <a:lnTo>
                    <a:pt x="11" y="1197"/>
                  </a:lnTo>
                  <a:lnTo>
                    <a:pt x="24" y="1266"/>
                  </a:lnTo>
                  <a:lnTo>
                    <a:pt x="42" y="1334"/>
                  </a:lnTo>
                  <a:lnTo>
                    <a:pt x="65" y="1400"/>
                  </a:lnTo>
                  <a:lnTo>
                    <a:pt x="93" y="1464"/>
                  </a:lnTo>
                  <a:lnTo>
                    <a:pt x="125" y="1526"/>
                  </a:lnTo>
                  <a:lnTo>
                    <a:pt x="162" y="1586"/>
                  </a:lnTo>
                  <a:lnTo>
                    <a:pt x="203" y="1643"/>
                  </a:lnTo>
                  <a:lnTo>
                    <a:pt x="247" y="1698"/>
                  </a:lnTo>
                  <a:lnTo>
                    <a:pt x="296" y="1750"/>
                  </a:lnTo>
                  <a:lnTo>
                    <a:pt x="347" y="1799"/>
                  </a:lnTo>
                  <a:lnTo>
                    <a:pt x="403" y="1845"/>
                  </a:lnTo>
                  <a:lnTo>
                    <a:pt x="461" y="1888"/>
                  </a:lnTo>
                  <a:lnTo>
                    <a:pt x="523" y="1928"/>
                  </a:lnTo>
                  <a:lnTo>
                    <a:pt x="588" y="1964"/>
                  </a:lnTo>
                  <a:lnTo>
                    <a:pt x="655" y="1996"/>
                  </a:lnTo>
                  <a:lnTo>
                    <a:pt x="725" y="2025"/>
                  </a:lnTo>
                  <a:lnTo>
                    <a:pt x="797" y="2049"/>
                  </a:lnTo>
                  <a:lnTo>
                    <a:pt x="871" y="2070"/>
                  </a:lnTo>
                  <a:lnTo>
                    <a:pt x="947" y="2086"/>
                  </a:lnTo>
                  <a:lnTo>
                    <a:pt x="1025" y="2098"/>
                  </a:lnTo>
                  <a:lnTo>
                    <a:pt x="1105" y="2105"/>
                  </a:lnTo>
                  <a:lnTo>
                    <a:pt x="1186" y="2108"/>
                  </a:lnTo>
                  <a:lnTo>
                    <a:pt x="1268" y="2105"/>
                  </a:lnTo>
                  <a:lnTo>
                    <a:pt x="1347" y="2098"/>
                  </a:lnTo>
                  <a:lnTo>
                    <a:pt x="1426" y="2086"/>
                  </a:lnTo>
                  <a:lnTo>
                    <a:pt x="1502" y="2070"/>
                  </a:lnTo>
                  <a:lnTo>
                    <a:pt x="1576" y="2049"/>
                  </a:lnTo>
                  <a:lnTo>
                    <a:pt x="1648" y="2025"/>
                  </a:lnTo>
                  <a:lnTo>
                    <a:pt x="1718" y="1996"/>
                  </a:lnTo>
                  <a:lnTo>
                    <a:pt x="1785" y="1964"/>
                  </a:lnTo>
                  <a:lnTo>
                    <a:pt x="1850" y="1928"/>
                  </a:lnTo>
                  <a:lnTo>
                    <a:pt x="1912" y="1888"/>
                  </a:lnTo>
                  <a:lnTo>
                    <a:pt x="1970" y="1845"/>
                  </a:lnTo>
                  <a:lnTo>
                    <a:pt x="2025" y="1799"/>
                  </a:lnTo>
                  <a:lnTo>
                    <a:pt x="2077" y="1750"/>
                  </a:lnTo>
                  <a:lnTo>
                    <a:pt x="2126" y="1698"/>
                  </a:lnTo>
                  <a:lnTo>
                    <a:pt x="2170" y="1643"/>
                  </a:lnTo>
                  <a:lnTo>
                    <a:pt x="2211" y="1586"/>
                  </a:lnTo>
                  <a:lnTo>
                    <a:pt x="2248" y="1526"/>
                  </a:lnTo>
                  <a:lnTo>
                    <a:pt x="2280" y="1464"/>
                  </a:lnTo>
                  <a:lnTo>
                    <a:pt x="2308" y="1400"/>
                  </a:lnTo>
                  <a:lnTo>
                    <a:pt x="2331" y="1334"/>
                  </a:lnTo>
                  <a:lnTo>
                    <a:pt x="2349" y="1266"/>
                  </a:lnTo>
                  <a:lnTo>
                    <a:pt x="2362" y="1197"/>
                  </a:lnTo>
                  <a:lnTo>
                    <a:pt x="2370" y="1126"/>
                  </a:lnTo>
                  <a:lnTo>
                    <a:pt x="2373" y="1054"/>
                  </a:lnTo>
                  <a:lnTo>
                    <a:pt x="2370" y="981"/>
                  </a:lnTo>
                  <a:lnTo>
                    <a:pt x="2362" y="911"/>
                  </a:lnTo>
                  <a:lnTo>
                    <a:pt x="2349" y="841"/>
                  </a:lnTo>
                  <a:lnTo>
                    <a:pt x="2331" y="773"/>
                  </a:lnTo>
                  <a:lnTo>
                    <a:pt x="2308" y="707"/>
                  </a:lnTo>
                  <a:lnTo>
                    <a:pt x="2280" y="643"/>
                  </a:lnTo>
                  <a:lnTo>
                    <a:pt x="2248" y="581"/>
                  </a:lnTo>
                  <a:lnTo>
                    <a:pt x="2211" y="522"/>
                  </a:lnTo>
                  <a:lnTo>
                    <a:pt x="2170" y="464"/>
                  </a:lnTo>
                  <a:lnTo>
                    <a:pt x="2126" y="410"/>
                  </a:lnTo>
                  <a:lnTo>
                    <a:pt x="2077" y="357"/>
                  </a:lnTo>
                  <a:lnTo>
                    <a:pt x="2025" y="308"/>
                  </a:lnTo>
                  <a:lnTo>
                    <a:pt x="1970" y="262"/>
                  </a:lnTo>
                  <a:lnTo>
                    <a:pt x="1912" y="219"/>
                  </a:lnTo>
                  <a:lnTo>
                    <a:pt x="1850" y="180"/>
                  </a:lnTo>
                  <a:lnTo>
                    <a:pt x="1785" y="144"/>
                  </a:lnTo>
                  <a:lnTo>
                    <a:pt x="1718" y="111"/>
                  </a:lnTo>
                  <a:lnTo>
                    <a:pt x="1648" y="82"/>
                  </a:lnTo>
                  <a:lnTo>
                    <a:pt x="1576" y="58"/>
                  </a:lnTo>
                  <a:lnTo>
                    <a:pt x="1502" y="37"/>
                  </a:lnTo>
                  <a:lnTo>
                    <a:pt x="1426" y="21"/>
                  </a:lnTo>
                  <a:lnTo>
                    <a:pt x="1347" y="9"/>
                  </a:lnTo>
                  <a:lnTo>
                    <a:pt x="1268" y="2"/>
                  </a:lnTo>
                  <a:lnTo>
                    <a:pt x="118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4" name="AutoShape 115"/>
            <p:cNvSpPr>
              <a:spLocks/>
            </p:cNvSpPr>
            <p:nvPr/>
          </p:nvSpPr>
          <p:spPr bwMode="auto">
            <a:xfrm>
              <a:off x="7734" y="6123"/>
              <a:ext cx="2473" cy="2200"/>
            </a:xfrm>
            <a:custGeom>
              <a:avLst/>
              <a:gdLst>
                <a:gd name="T0" fmla="+- 0 8490 7734"/>
                <a:gd name="T1" fmla="*/ T0 w 2473"/>
                <a:gd name="T2" fmla="+- 0 6204 6124"/>
                <a:gd name="T3" fmla="*/ 6204 h 2200"/>
                <a:gd name="T4" fmla="+- 0 8098 7734"/>
                <a:gd name="T5" fmla="*/ T4 w 2473"/>
                <a:gd name="T6" fmla="+- 0 6444 6124"/>
                <a:gd name="T7" fmla="*/ 6444 h 2200"/>
                <a:gd name="T8" fmla="+- 0 7832 7734"/>
                <a:gd name="T9" fmla="*/ T8 w 2473"/>
                <a:gd name="T10" fmla="+- 0 6804 6124"/>
                <a:gd name="T11" fmla="*/ 6804 h 2200"/>
                <a:gd name="T12" fmla="+- 0 7734 7734"/>
                <a:gd name="T13" fmla="*/ T12 w 2473"/>
                <a:gd name="T14" fmla="+- 0 7224 6124"/>
                <a:gd name="T15" fmla="*/ 7224 h 2200"/>
                <a:gd name="T16" fmla="+- 0 7833 7734"/>
                <a:gd name="T17" fmla="*/ T16 w 2473"/>
                <a:gd name="T18" fmla="+- 0 7664 6124"/>
                <a:gd name="T19" fmla="*/ 7664 h 2200"/>
                <a:gd name="T20" fmla="+- 0 8099 7734"/>
                <a:gd name="T21" fmla="*/ T20 w 2473"/>
                <a:gd name="T22" fmla="+- 0 8004 6124"/>
                <a:gd name="T23" fmla="*/ 8004 h 2200"/>
                <a:gd name="T24" fmla="+- 0 8548 7734"/>
                <a:gd name="T25" fmla="*/ T24 w 2473"/>
                <a:gd name="T26" fmla="+- 0 8264 6124"/>
                <a:gd name="T27" fmla="*/ 8264 h 2200"/>
                <a:gd name="T28" fmla="+- 0 8460 7734"/>
                <a:gd name="T29" fmla="*/ T28 w 2473"/>
                <a:gd name="T30" fmla="+- 0 8164 6124"/>
                <a:gd name="T31" fmla="*/ 8164 h 2200"/>
                <a:gd name="T32" fmla="+- 0 8099 7734"/>
                <a:gd name="T33" fmla="*/ T32 w 2473"/>
                <a:gd name="T34" fmla="+- 0 7924 6124"/>
                <a:gd name="T35" fmla="*/ 7924 h 2200"/>
                <a:gd name="T36" fmla="+- 0 7865 7734"/>
                <a:gd name="T37" fmla="*/ T36 w 2473"/>
                <a:gd name="T38" fmla="+- 0 7584 6124"/>
                <a:gd name="T39" fmla="*/ 7584 h 2200"/>
                <a:gd name="T40" fmla="+- 0 7796 7734"/>
                <a:gd name="T41" fmla="*/ T40 w 2473"/>
                <a:gd name="T42" fmla="+- 0 7184 6124"/>
                <a:gd name="T43" fmla="*/ 7184 h 2200"/>
                <a:gd name="T44" fmla="+- 0 7910 7734"/>
                <a:gd name="T45" fmla="*/ T44 w 2473"/>
                <a:gd name="T46" fmla="+- 0 6784 6124"/>
                <a:gd name="T47" fmla="*/ 6784 h 2200"/>
                <a:gd name="T48" fmla="+- 0 8179 7734"/>
                <a:gd name="T49" fmla="*/ T48 w 2473"/>
                <a:gd name="T50" fmla="+- 0 6464 6124"/>
                <a:gd name="T51" fmla="*/ 6464 h 2200"/>
                <a:gd name="T52" fmla="+- 0 8621 7734"/>
                <a:gd name="T53" fmla="*/ T52 w 2473"/>
                <a:gd name="T54" fmla="+- 0 6224 6124"/>
                <a:gd name="T55" fmla="*/ 6224 h 2200"/>
                <a:gd name="T56" fmla="+- 0 9208 7734"/>
                <a:gd name="T57" fmla="*/ T56 w 2473"/>
                <a:gd name="T58" fmla="+- 0 6204 6124"/>
                <a:gd name="T59" fmla="*/ 6204 h 2200"/>
                <a:gd name="T60" fmla="+- 0 9720 7734"/>
                <a:gd name="T61" fmla="*/ T60 w 2473"/>
                <a:gd name="T62" fmla="+- 0 6424 6124"/>
                <a:gd name="T63" fmla="*/ 6424 h 2200"/>
                <a:gd name="T64" fmla="+- 0 10005 7734"/>
                <a:gd name="T65" fmla="*/ T64 w 2473"/>
                <a:gd name="T66" fmla="+- 0 6724 6124"/>
                <a:gd name="T67" fmla="*/ 6724 h 2200"/>
                <a:gd name="T68" fmla="+- 0 10141 7734"/>
                <a:gd name="T69" fmla="*/ T68 w 2473"/>
                <a:gd name="T70" fmla="+- 0 7124 6124"/>
                <a:gd name="T71" fmla="*/ 7124 h 2200"/>
                <a:gd name="T72" fmla="+- 0 10094 7734"/>
                <a:gd name="T73" fmla="*/ T72 w 2473"/>
                <a:gd name="T74" fmla="+- 0 7544 6124"/>
                <a:gd name="T75" fmla="*/ 7544 h 2200"/>
                <a:gd name="T76" fmla="+- 0 9879 7734"/>
                <a:gd name="T77" fmla="*/ T76 w 2473"/>
                <a:gd name="T78" fmla="+- 0 7884 6124"/>
                <a:gd name="T79" fmla="*/ 7884 h 2200"/>
                <a:gd name="T80" fmla="+- 0 9532 7734"/>
                <a:gd name="T81" fmla="*/ T80 w 2473"/>
                <a:gd name="T82" fmla="+- 0 8144 6124"/>
                <a:gd name="T83" fmla="*/ 8144 h 2200"/>
                <a:gd name="T84" fmla="+- 0 9559 7734"/>
                <a:gd name="T85" fmla="*/ T84 w 2473"/>
                <a:gd name="T86" fmla="+- 0 8204 6124"/>
                <a:gd name="T87" fmla="*/ 8204 h 2200"/>
                <a:gd name="T88" fmla="+- 0 9924 7734"/>
                <a:gd name="T89" fmla="*/ T88 w 2473"/>
                <a:gd name="T90" fmla="+- 0 7924 6124"/>
                <a:gd name="T91" fmla="*/ 7924 h 2200"/>
                <a:gd name="T92" fmla="+- 0 10151 7734"/>
                <a:gd name="T93" fmla="*/ T92 w 2473"/>
                <a:gd name="T94" fmla="+- 0 7564 6124"/>
                <a:gd name="T95" fmla="*/ 7564 h 2200"/>
                <a:gd name="T96" fmla="+- 0 10200 7734"/>
                <a:gd name="T97" fmla="*/ T96 w 2473"/>
                <a:gd name="T98" fmla="+- 0 7124 6124"/>
                <a:gd name="T99" fmla="*/ 7124 h 2200"/>
                <a:gd name="T100" fmla="+- 0 10056 7734"/>
                <a:gd name="T101" fmla="*/ T100 w 2473"/>
                <a:gd name="T102" fmla="+- 0 6704 6124"/>
                <a:gd name="T103" fmla="*/ 6704 h 2200"/>
                <a:gd name="T104" fmla="+- 0 9754 7734"/>
                <a:gd name="T105" fmla="*/ T104 w 2473"/>
                <a:gd name="T106" fmla="+- 0 6384 6124"/>
                <a:gd name="T107" fmla="*/ 6384 h 2200"/>
                <a:gd name="T108" fmla="+- 0 8736 7734"/>
                <a:gd name="T109" fmla="*/ T108 w 2473"/>
                <a:gd name="T110" fmla="+- 0 8224 6124"/>
                <a:gd name="T111" fmla="*/ 8224 h 2200"/>
                <a:gd name="T112" fmla="+- 0 8419 7734"/>
                <a:gd name="T113" fmla="*/ T112 w 2473"/>
                <a:gd name="T114" fmla="+- 0 6324 6124"/>
                <a:gd name="T115" fmla="*/ 6324 h 2200"/>
                <a:gd name="T116" fmla="+- 0 8077 7734"/>
                <a:gd name="T117" fmla="*/ T116 w 2473"/>
                <a:gd name="T118" fmla="+- 0 6584 6124"/>
                <a:gd name="T119" fmla="*/ 6584 h 2200"/>
                <a:gd name="T120" fmla="+- 0 7866 7734"/>
                <a:gd name="T121" fmla="*/ T120 w 2473"/>
                <a:gd name="T122" fmla="+- 0 6924 6124"/>
                <a:gd name="T123" fmla="*/ 6924 h 2200"/>
                <a:gd name="T124" fmla="+- 0 7820 7734"/>
                <a:gd name="T125" fmla="*/ T124 w 2473"/>
                <a:gd name="T126" fmla="+- 0 7324 6124"/>
                <a:gd name="T127" fmla="*/ 7324 h 2200"/>
                <a:gd name="T128" fmla="+- 0 7953 7734"/>
                <a:gd name="T129" fmla="*/ T128 w 2473"/>
                <a:gd name="T130" fmla="+- 0 7724 6124"/>
                <a:gd name="T131" fmla="*/ 7724 h 2200"/>
                <a:gd name="T132" fmla="+- 0 8233 7734"/>
                <a:gd name="T133" fmla="*/ T132 w 2473"/>
                <a:gd name="T134" fmla="+- 0 8024 6124"/>
                <a:gd name="T135" fmla="*/ 8024 h 2200"/>
                <a:gd name="T136" fmla="+- 0 8795 7734"/>
                <a:gd name="T137" fmla="*/ T136 w 2473"/>
                <a:gd name="T138" fmla="+- 0 8224 6124"/>
                <a:gd name="T139" fmla="*/ 8224 h 2200"/>
                <a:gd name="T140" fmla="+- 0 8287 7734"/>
                <a:gd name="T141" fmla="*/ T140 w 2473"/>
                <a:gd name="T142" fmla="+- 0 8024 6124"/>
                <a:gd name="T143" fmla="*/ 8024 h 2200"/>
                <a:gd name="T144" fmla="+- 0 7996 7734"/>
                <a:gd name="T145" fmla="*/ T144 w 2473"/>
                <a:gd name="T146" fmla="+- 0 7744 6124"/>
                <a:gd name="T147" fmla="*/ 7744 h 2200"/>
                <a:gd name="T148" fmla="+- 0 7847 7734"/>
                <a:gd name="T149" fmla="*/ T148 w 2473"/>
                <a:gd name="T150" fmla="+- 0 7384 6124"/>
                <a:gd name="T151" fmla="*/ 7384 h 2200"/>
                <a:gd name="T152" fmla="+- 0 7870 7734"/>
                <a:gd name="T153" fmla="*/ T152 w 2473"/>
                <a:gd name="T154" fmla="+- 0 6984 6124"/>
                <a:gd name="T155" fmla="*/ 6984 h 2200"/>
                <a:gd name="T156" fmla="+- 0 8059 7734"/>
                <a:gd name="T157" fmla="*/ T156 w 2473"/>
                <a:gd name="T158" fmla="+- 0 6624 6124"/>
                <a:gd name="T159" fmla="*/ 6624 h 2200"/>
                <a:gd name="T160" fmla="+- 0 8380 7734"/>
                <a:gd name="T161" fmla="*/ T160 w 2473"/>
                <a:gd name="T162" fmla="+- 0 6364 6124"/>
                <a:gd name="T163" fmla="*/ 6364 h 2200"/>
                <a:gd name="T164" fmla="+- 0 9202 7734"/>
                <a:gd name="T165" fmla="*/ T164 w 2473"/>
                <a:gd name="T166" fmla="+- 0 6244 6124"/>
                <a:gd name="T167" fmla="*/ 6244 h 2200"/>
                <a:gd name="T168" fmla="+- 0 9654 7734"/>
                <a:gd name="T169" fmla="*/ T168 w 2473"/>
                <a:gd name="T170" fmla="+- 0 6424 6124"/>
                <a:gd name="T171" fmla="*/ 6424 h 2200"/>
                <a:gd name="T172" fmla="+- 0 9945 7734"/>
                <a:gd name="T173" fmla="*/ T172 w 2473"/>
                <a:gd name="T174" fmla="+- 0 6704 6124"/>
                <a:gd name="T175" fmla="*/ 6704 h 2200"/>
                <a:gd name="T176" fmla="+- 0 10094 7734"/>
                <a:gd name="T177" fmla="*/ T176 w 2473"/>
                <a:gd name="T178" fmla="+- 0 7084 6124"/>
                <a:gd name="T179" fmla="*/ 7084 h 2200"/>
                <a:gd name="T180" fmla="+- 0 10071 7734"/>
                <a:gd name="T181" fmla="*/ T180 w 2473"/>
                <a:gd name="T182" fmla="+- 0 7484 6124"/>
                <a:gd name="T183" fmla="*/ 7484 h 2200"/>
                <a:gd name="T184" fmla="+- 0 9882 7734"/>
                <a:gd name="T185" fmla="*/ T184 w 2473"/>
                <a:gd name="T186" fmla="+- 0 7824 6124"/>
                <a:gd name="T187" fmla="*/ 7824 h 2200"/>
                <a:gd name="T188" fmla="+- 0 9561 7734"/>
                <a:gd name="T189" fmla="*/ T188 w 2473"/>
                <a:gd name="T190" fmla="+- 0 8084 6124"/>
                <a:gd name="T191" fmla="*/ 8084 h 2200"/>
                <a:gd name="T192" fmla="+- 0 9260 7734"/>
                <a:gd name="T193" fmla="*/ T192 w 2473"/>
                <a:gd name="T194" fmla="+- 0 8224 6124"/>
                <a:gd name="T195" fmla="*/ 8224 h 2200"/>
                <a:gd name="T196" fmla="+- 0 9749 7734"/>
                <a:gd name="T197" fmla="*/ T196 w 2473"/>
                <a:gd name="T198" fmla="+- 0 7984 6124"/>
                <a:gd name="T199" fmla="*/ 7984 h 2200"/>
                <a:gd name="T200" fmla="+- 0 10013 7734"/>
                <a:gd name="T201" fmla="*/ T200 w 2473"/>
                <a:gd name="T202" fmla="+- 0 7664 6124"/>
                <a:gd name="T203" fmla="*/ 7664 h 2200"/>
                <a:gd name="T204" fmla="+- 0 10125 7734"/>
                <a:gd name="T205" fmla="*/ T204 w 2473"/>
                <a:gd name="T206" fmla="+- 0 7284 6124"/>
                <a:gd name="T207" fmla="*/ 7284 h 2200"/>
                <a:gd name="T208" fmla="+- 0 10058 7734"/>
                <a:gd name="T209" fmla="*/ T208 w 2473"/>
                <a:gd name="T210" fmla="+- 0 6884 6124"/>
                <a:gd name="T211" fmla="*/ 6884 h 2200"/>
                <a:gd name="T212" fmla="+- 0 9828 7734"/>
                <a:gd name="T213" fmla="*/ T212 w 2473"/>
                <a:gd name="T214" fmla="+- 0 6544 6124"/>
                <a:gd name="T215" fmla="*/ 6544 h 2200"/>
                <a:gd name="T216" fmla="+- 0 9474 7734"/>
                <a:gd name="T217" fmla="*/ T216 w 2473"/>
                <a:gd name="T218" fmla="+- 0 6304 6124"/>
                <a:gd name="T219" fmla="*/ 6304 h 2200"/>
                <a:gd name="T220" fmla="+- 0 9205 7734"/>
                <a:gd name="T221" fmla="*/ T220 w 2473"/>
                <a:gd name="T222" fmla="+- 0 6224 6124"/>
                <a:gd name="T223" fmla="*/ 6224 h 2200"/>
                <a:gd name="T224" fmla="+- 0 9148 7734"/>
                <a:gd name="T225" fmla="*/ T224 w 2473"/>
                <a:gd name="T226" fmla="+- 0 6224 6124"/>
                <a:gd name="T227" fmla="*/ 6224 h 2200"/>
                <a:gd name="T228" fmla="+- 0 8844 7734"/>
                <a:gd name="T229" fmla="*/ T228 w 2473"/>
                <a:gd name="T230" fmla="+- 0 6124 6124"/>
                <a:gd name="T231" fmla="*/ 6124 h 22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2473" h="2200">
                  <a:moveTo>
                    <a:pt x="1486" y="2180"/>
                  </a:moveTo>
                  <a:lnTo>
                    <a:pt x="990" y="2180"/>
                  </a:lnTo>
                  <a:lnTo>
                    <a:pt x="1050" y="2200"/>
                  </a:lnTo>
                  <a:lnTo>
                    <a:pt x="1425" y="2200"/>
                  </a:lnTo>
                  <a:lnTo>
                    <a:pt x="1486" y="2180"/>
                  </a:lnTo>
                  <a:close/>
                  <a:moveTo>
                    <a:pt x="1116" y="60"/>
                  </a:moveTo>
                  <a:lnTo>
                    <a:pt x="812" y="60"/>
                  </a:lnTo>
                  <a:lnTo>
                    <a:pt x="756" y="80"/>
                  </a:lnTo>
                  <a:lnTo>
                    <a:pt x="701" y="120"/>
                  </a:lnTo>
                  <a:lnTo>
                    <a:pt x="648" y="140"/>
                  </a:lnTo>
                  <a:lnTo>
                    <a:pt x="597" y="160"/>
                  </a:lnTo>
                  <a:lnTo>
                    <a:pt x="546" y="180"/>
                  </a:lnTo>
                  <a:lnTo>
                    <a:pt x="498" y="220"/>
                  </a:lnTo>
                  <a:lnTo>
                    <a:pt x="451" y="260"/>
                  </a:lnTo>
                  <a:lnTo>
                    <a:pt x="406" y="280"/>
                  </a:lnTo>
                  <a:lnTo>
                    <a:pt x="364" y="320"/>
                  </a:lnTo>
                  <a:lnTo>
                    <a:pt x="323" y="360"/>
                  </a:lnTo>
                  <a:lnTo>
                    <a:pt x="284" y="400"/>
                  </a:lnTo>
                  <a:lnTo>
                    <a:pt x="247" y="440"/>
                  </a:lnTo>
                  <a:lnTo>
                    <a:pt x="212" y="480"/>
                  </a:lnTo>
                  <a:lnTo>
                    <a:pt x="180" y="540"/>
                  </a:lnTo>
                  <a:lnTo>
                    <a:pt x="150" y="580"/>
                  </a:lnTo>
                  <a:lnTo>
                    <a:pt x="123" y="620"/>
                  </a:lnTo>
                  <a:lnTo>
                    <a:pt x="98" y="680"/>
                  </a:lnTo>
                  <a:lnTo>
                    <a:pt x="75" y="720"/>
                  </a:lnTo>
                  <a:lnTo>
                    <a:pt x="56" y="780"/>
                  </a:lnTo>
                  <a:lnTo>
                    <a:pt x="39" y="840"/>
                  </a:lnTo>
                  <a:lnTo>
                    <a:pt x="25" y="880"/>
                  </a:lnTo>
                  <a:lnTo>
                    <a:pt x="14" y="940"/>
                  </a:lnTo>
                  <a:lnTo>
                    <a:pt x="6" y="1000"/>
                  </a:lnTo>
                  <a:lnTo>
                    <a:pt x="2" y="1060"/>
                  </a:lnTo>
                  <a:lnTo>
                    <a:pt x="0" y="1100"/>
                  </a:lnTo>
                  <a:lnTo>
                    <a:pt x="2" y="1160"/>
                  </a:lnTo>
                  <a:lnTo>
                    <a:pt x="7" y="1220"/>
                  </a:lnTo>
                  <a:lnTo>
                    <a:pt x="15" y="1280"/>
                  </a:lnTo>
                  <a:lnTo>
                    <a:pt x="26" y="1340"/>
                  </a:lnTo>
                  <a:lnTo>
                    <a:pt x="40" y="1380"/>
                  </a:lnTo>
                  <a:lnTo>
                    <a:pt x="57" y="1440"/>
                  </a:lnTo>
                  <a:lnTo>
                    <a:pt x="76" y="1480"/>
                  </a:lnTo>
                  <a:lnTo>
                    <a:pt x="99" y="1540"/>
                  </a:lnTo>
                  <a:lnTo>
                    <a:pt x="124" y="1580"/>
                  </a:lnTo>
                  <a:lnTo>
                    <a:pt x="151" y="1640"/>
                  </a:lnTo>
                  <a:lnTo>
                    <a:pt x="181" y="1680"/>
                  </a:lnTo>
                  <a:lnTo>
                    <a:pt x="214" y="1720"/>
                  </a:lnTo>
                  <a:lnTo>
                    <a:pt x="248" y="1760"/>
                  </a:lnTo>
                  <a:lnTo>
                    <a:pt x="285" y="1820"/>
                  </a:lnTo>
                  <a:lnTo>
                    <a:pt x="324" y="1860"/>
                  </a:lnTo>
                  <a:lnTo>
                    <a:pt x="365" y="1880"/>
                  </a:lnTo>
                  <a:lnTo>
                    <a:pt x="408" y="1920"/>
                  </a:lnTo>
                  <a:lnTo>
                    <a:pt x="453" y="1960"/>
                  </a:lnTo>
                  <a:lnTo>
                    <a:pt x="500" y="2000"/>
                  </a:lnTo>
                  <a:lnTo>
                    <a:pt x="548" y="2020"/>
                  </a:lnTo>
                  <a:lnTo>
                    <a:pt x="599" y="2060"/>
                  </a:lnTo>
                  <a:lnTo>
                    <a:pt x="650" y="2080"/>
                  </a:lnTo>
                  <a:lnTo>
                    <a:pt x="703" y="2100"/>
                  </a:lnTo>
                  <a:lnTo>
                    <a:pt x="814" y="2140"/>
                  </a:lnTo>
                  <a:lnTo>
                    <a:pt x="930" y="2180"/>
                  </a:lnTo>
                  <a:lnTo>
                    <a:pt x="1545" y="2180"/>
                  </a:lnTo>
                  <a:lnTo>
                    <a:pt x="1661" y="2140"/>
                  </a:lnTo>
                  <a:lnTo>
                    <a:pt x="1057" y="2140"/>
                  </a:lnTo>
                  <a:lnTo>
                    <a:pt x="999" y="2120"/>
                  </a:lnTo>
                  <a:lnTo>
                    <a:pt x="942" y="2120"/>
                  </a:lnTo>
                  <a:lnTo>
                    <a:pt x="831" y="2080"/>
                  </a:lnTo>
                  <a:lnTo>
                    <a:pt x="726" y="2040"/>
                  </a:lnTo>
                  <a:lnTo>
                    <a:pt x="675" y="2020"/>
                  </a:lnTo>
                  <a:lnTo>
                    <a:pt x="626" y="2000"/>
                  </a:lnTo>
                  <a:lnTo>
                    <a:pt x="578" y="1980"/>
                  </a:lnTo>
                  <a:lnTo>
                    <a:pt x="532" y="1940"/>
                  </a:lnTo>
                  <a:lnTo>
                    <a:pt x="488" y="1920"/>
                  </a:lnTo>
                  <a:lnTo>
                    <a:pt x="445" y="1880"/>
                  </a:lnTo>
                  <a:lnTo>
                    <a:pt x="404" y="1840"/>
                  </a:lnTo>
                  <a:lnTo>
                    <a:pt x="365" y="1800"/>
                  </a:lnTo>
                  <a:lnTo>
                    <a:pt x="328" y="1760"/>
                  </a:lnTo>
                  <a:lnTo>
                    <a:pt x="293" y="1740"/>
                  </a:lnTo>
                  <a:lnTo>
                    <a:pt x="261" y="1680"/>
                  </a:lnTo>
                  <a:lnTo>
                    <a:pt x="230" y="1640"/>
                  </a:lnTo>
                  <a:lnTo>
                    <a:pt x="202" y="1600"/>
                  </a:lnTo>
                  <a:lnTo>
                    <a:pt x="176" y="1560"/>
                  </a:lnTo>
                  <a:lnTo>
                    <a:pt x="152" y="1520"/>
                  </a:lnTo>
                  <a:lnTo>
                    <a:pt x="131" y="1460"/>
                  </a:lnTo>
                  <a:lnTo>
                    <a:pt x="113" y="1420"/>
                  </a:lnTo>
                  <a:lnTo>
                    <a:pt x="97" y="1360"/>
                  </a:lnTo>
                  <a:lnTo>
                    <a:pt x="84" y="1320"/>
                  </a:lnTo>
                  <a:lnTo>
                    <a:pt x="74" y="1260"/>
                  </a:lnTo>
                  <a:lnTo>
                    <a:pt x="66" y="1220"/>
                  </a:lnTo>
                  <a:lnTo>
                    <a:pt x="62" y="1160"/>
                  </a:lnTo>
                  <a:lnTo>
                    <a:pt x="60" y="1100"/>
                  </a:lnTo>
                  <a:lnTo>
                    <a:pt x="62" y="1060"/>
                  </a:lnTo>
                  <a:lnTo>
                    <a:pt x="66" y="1000"/>
                  </a:lnTo>
                  <a:lnTo>
                    <a:pt x="74" y="940"/>
                  </a:lnTo>
                  <a:lnTo>
                    <a:pt x="84" y="900"/>
                  </a:lnTo>
                  <a:lnTo>
                    <a:pt x="97" y="840"/>
                  </a:lnTo>
                  <a:lnTo>
                    <a:pt x="113" y="800"/>
                  </a:lnTo>
                  <a:lnTo>
                    <a:pt x="131" y="740"/>
                  </a:lnTo>
                  <a:lnTo>
                    <a:pt x="152" y="700"/>
                  </a:lnTo>
                  <a:lnTo>
                    <a:pt x="176" y="660"/>
                  </a:lnTo>
                  <a:lnTo>
                    <a:pt x="202" y="600"/>
                  </a:lnTo>
                  <a:lnTo>
                    <a:pt x="230" y="560"/>
                  </a:lnTo>
                  <a:lnTo>
                    <a:pt x="261" y="520"/>
                  </a:lnTo>
                  <a:lnTo>
                    <a:pt x="294" y="480"/>
                  </a:lnTo>
                  <a:lnTo>
                    <a:pt x="328" y="440"/>
                  </a:lnTo>
                  <a:lnTo>
                    <a:pt x="366" y="400"/>
                  </a:lnTo>
                  <a:lnTo>
                    <a:pt x="404" y="360"/>
                  </a:lnTo>
                  <a:lnTo>
                    <a:pt x="445" y="340"/>
                  </a:lnTo>
                  <a:lnTo>
                    <a:pt x="488" y="300"/>
                  </a:lnTo>
                  <a:lnTo>
                    <a:pt x="532" y="260"/>
                  </a:lnTo>
                  <a:lnTo>
                    <a:pt x="578" y="240"/>
                  </a:lnTo>
                  <a:lnTo>
                    <a:pt x="626" y="220"/>
                  </a:lnTo>
                  <a:lnTo>
                    <a:pt x="675" y="180"/>
                  </a:lnTo>
                  <a:lnTo>
                    <a:pt x="726" y="160"/>
                  </a:lnTo>
                  <a:lnTo>
                    <a:pt x="778" y="140"/>
                  </a:lnTo>
                  <a:lnTo>
                    <a:pt x="887" y="100"/>
                  </a:lnTo>
                  <a:lnTo>
                    <a:pt x="943" y="100"/>
                  </a:lnTo>
                  <a:lnTo>
                    <a:pt x="999" y="80"/>
                  </a:lnTo>
                  <a:lnTo>
                    <a:pt x="1057" y="80"/>
                  </a:lnTo>
                  <a:lnTo>
                    <a:pt x="1116" y="60"/>
                  </a:lnTo>
                  <a:close/>
                  <a:moveTo>
                    <a:pt x="1659" y="60"/>
                  </a:moveTo>
                  <a:lnTo>
                    <a:pt x="1357" y="60"/>
                  </a:lnTo>
                  <a:lnTo>
                    <a:pt x="1416" y="80"/>
                  </a:lnTo>
                  <a:lnTo>
                    <a:pt x="1474" y="80"/>
                  </a:lnTo>
                  <a:lnTo>
                    <a:pt x="1531" y="100"/>
                  </a:lnTo>
                  <a:lnTo>
                    <a:pt x="1587" y="100"/>
                  </a:lnTo>
                  <a:lnTo>
                    <a:pt x="1695" y="140"/>
                  </a:lnTo>
                  <a:lnTo>
                    <a:pt x="1798" y="180"/>
                  </a:lnTo>
                  <a:lnTo>
                    <a:pt x="1847" y="220"/>
                  </a:lnTo>
                  <a:lnTo>
                    <a:pt x="1895" y="240"/>
                  </a:lnTo>
                  <a:lnTo>
                    <a:pt x="1941" y="280"/>
                  </a:lnTo>
                  <a:lnTo>
                    <a:pt x="1986" y="300"/>
                  </a:lnTo>
                  <a:lnTo>
                    <a:pt x="2028" y="340"/>
                  </a:lnTo>
                  <a:lnTo>
                    <a:pt x="2069" y="360"/>
                  </a:lnTo>
                  <a:lnTo>
                    <a:pt x="2108" y="400"/>
                  </a:lnTo>
                  <a:lnTo>
                    <a:pt x="2145" y="440"/>
                  </a:lnTo>
                  <a:lnTo>
                    <a:pt x="2180" y="480"/>
                  </a:lnTo>
                  <a:lnTo>
                    <a:pt x="2213" y="520"/>
                  </a:lnTo>
                  <a:lnTo>
                    <a:pt x="2243" y="560"/>
                  </a:lnTo>
                  <a:lnTo>
                    <a:pt x="2271" y="600"/>
                  </a:lnTo>
                  <a:lnTo>
                    <a:pt x="2297" y="660"/>
                  </a:lnTo>
                  <a:lnTo>
                    <a:pt x="2321" y="700"/>
                  </a:lnTo>
                  <a:lnTo>
                    <a:pt x="2342" y="740"/>
                  </a:lnTo>
                  <a:lnTo>
                    <a:pt x="2360" y="800"/>
                  </a:lnTo>
                  <a:lnTo>
                    <a:pt x="2376" y="840"/>
                  </a:lnTo>
                  <a:lnTo>
                    <a:pt x="2389" y="900"/>
                  </a:lnTo>
                  <a:lnTo>
                    <a:pt x="2400" y="940"/>
                  </a:lnTo>
                  <a:lnTo>
                    <a:pt x="2407" y="1000"/>
                  </a:lnTo>
                  <a:lnTo>
                    <a:pt x="2412" y="1060"/>
                  </a:lnTo>
                  <a:lnTo>
                    <a:pt x="2413" y="1100"/>
                  </a:lnTo>
                  <a:lnTo>
                    <a:pt x="2411" y="1160"/>
                  </a:lnTo>
                  <a:lnTo>
                    <a:pt x="2407" y="1220"/>
                  </a:lnTo>
                  <a:lnTo>
                    <a:pt x="2400" y="1260"/>
                  </a:lnTo>
                  <a:lnTo>
                    <a:pt x="2389" y="1320"/>
                  </a:lnTo>
                  <a:lnTo>
                    <a:pt x="2376" y="1360"/>
                  </a:lnTo>
                  <a:lnTo>
                    <a:pt x="2360" y="1420"/>
                  </a:lnTo>
                  <a:lnTo>
                    <a:pt x="2342" y="1460"/>
                  </a:lnTo>
                  <a:lnTo>
                    <a:pt x="2321" y="1520"/>
                  </a:lnTo>
                  <a:lnTo>
                    <a:pt x="2297" y="1560"/>
                  </a:lnTo>
                  <a:lnTo>
                    <a:pt x="2271" y="1600"/>
                  </a:lnTo>
                  <a:lnTo>
                    <a:pt x="2243" y="1640"/>
                  </a:lnTo>
                  <a:lnTo>
                    <a:pt x="2212" y="1680"/>
                  </a:lnTo>
                  <a:lnTo>
                    <a:pt x="2180" y="1740"/>
                  </a:lnTo>
                  <a:lnTo>
                    <a:pt x="2145" y="1760"/>
                  </a:lnTo>
                  <a:lnTo>
                    <a:pt x="2108" y="1800"/>
                  </a:lnTo>
                  <a:lnTo>
                    <a:pt x="2069" y="1840"/>
                  </a:lnTo>
                  <a:lnTo>
                    <a:pt x="2028" y="1880"/>
                  </a:lnTo>
                  <a:lnTo>
                    <a:pt x="1985" y="1920"/>
                  </a:lnTo>
                  <a:lnTo>
                    <a:pt x="1941" y="1940"/>
                  </a:lnTo>
                  <a:lnTo>
                    <a:pt x="1895" y="1980"/>
                  </a:lnTo>
                  <a:lnTo>
                    <a:pt x="1847" y="2000"/>
                  </a:lnTo>
                  <a:lnTo>
                    <a:pt x="1798" y="2020"/>
                  </a:lnTo>
                  <a:lnTo>
                    <a:pt x="1695" y="2060"/>
                  </a:lnTo>
                  <a:lnTo>
                    <a:pt x="1641" y="2080"/>
                  </a:lnTo>
                  <a:lnTo>
                    <a:pt x="1531" y="2120"/>
                  </a:lnTo>
                  <a:lnTo>
                    <a:pt x="1474" y="2120"/>
                  </a:lnTo>
                  <a:lnTo>
                    <a:pt x="1416" y="2140"/>
                  </a:lnTo>
                  <a:lnTo>
                    <a:pt x="1661" y="2140"/>
                  </a:lnTo>
                  <a:lnTo>
                    <a:pt x="1717" y="2120"/>
                  </a:lnTo>
                  <a:lnTo>
                    <a:pt x="1825" y="2080"/>
                  </a:lnTo>
                  <a:lnTo>
                    <a:pt x="1877" y="2060"/>
                  </a:lnTo>
                  <a:lnTo>
                    <a:pt x="1927" y="2020"/>
                  </a:lnTo>
                  <a:lnTo>
                    <a:pt x="1975" y="2000"/>
                  </a:lnTo>
                  <a:lnTo>
                    <a:pt x="2022" y="1960"/>
                  </a:lnTo>
                  <a:lnTo>
                    <a:pt x="2067" y="1920"/>
                  </a:lnTo>
                  <a:lnTo>
                    <a:pt x="2110" y="1880"/>
                  </a:lnTo>
                  <a:lnTo>
                    <a:pt x="2151" y="1840"/>
                  </a:lnTo>
                  <a:lnTo>
                    <a:pt x="2190" y="1800"/>
                  </a:lnTo>
                  <a:lnTo>
                    <a:pt x="2226" y="1760"/>
                  </a:lnTo>
                  <a:lnTo>
                    <a:pt x="2261" y="1720"/>
                  </a:lnTo>
                  <a:lnTo>
                    <a:pt x="2293" y="1680"/>
                  </a:lnTo>
                  <a:lnTo>
                    <a:pt x="2323" y="1640"/>
                  </a:lnTo>
                  <a:lnTo>
                    <a:pt x="2351" y="1580"/>
                  </a:lnTo>
                  <a:lnTo>
                    <a:pt x="2375" y="1540"/>
                  </a:lnTo>
                  <a:lnTo>
                    <a:pt x="2398" y="1480"/>
                  </a:lnTo>
                  <a:lnTo>
                    <a:pt x="2417" y="1440"/>
                  </a:lnTo>
                  <a:lnTo>
                    <a:pt x="2434" y="1380"/>
                  </a:lnTo>
                  <a:lnTo>
                    <a:pt x="2448" y="1320"/>
                  </a:lnTo>
                  <a:lnTo>
                    <a:pt x="2459" y="1280"/>
                  </a:lnTo>
                  <a:lnTo>
                    <a:pt x="2467" y="1220"/>
                  </a:lnTo>
                  <a:lnTo>
                    <a:pt x="2471" y="1160"/>
                  </a:lnTo>
                  <a:lnTo>
                    <a:pt x="2473" y="1100"/>
                  </a:lnTo>
                  <a:lnTo>
                    <a:pt x="2471" y="1040"/>
                  </a:lnTo>
                  <a:lnTo>
                    <a:pt x="2466" y="1000"/>
                  </a:lnTo>
                  <a:lnTo>
                    <a:pt x="2458" y="940"/>
                  </a:lnTo>
                  <a:lnTo>
                    <a:pt x="2447" y="880"/>
                  </a:lnTo>
                  <a:lnTo>
                    <a:pt x="2433" y="820"/>
                  </a:lnTo>
                  <a:lnTo>
                    <a:pt x="2416" y="780"/>
                  </a:lnTo>
                  <a:lnTo>
                    <a:pt x="2397" y="720"/>
                  </a:lnTo>
                  <a:lnTo>
                    <a:pt x="2374" y="680"/>
                  </a:lnTo>
                  <a:lnTo>
                    <a:pt x="2349" y="620"/>
                  </a:lnTo>
                  <a:lnTo>
                    <a:pt x="2322" y="580"/>
                  </a:lnTo>
                  <a:lnTo>
                    <a:pt x="2292" y="540"/>
                  </a:lnTo>
                  <a:lnTo>
                    <a:pt x="2260" y="480"/>
                  </a:lnTo>
                  <a:lnTo>
                    <a:pt x="2225" y="440"/>
                  </a:lnTo>
                  <a:lnTo>
                    <a:pt x="2188" y="400"/>
                  </a:lnTo>
                  <a:lnTo>
                    <a:pt x="2149" y="360"/>
                  </a:lnTo>
                  <a:lnTo>
                    <a:pt x="2108" y="320"/>
                  </a:lnTo>
                  <a:lnTo>
                    <a:pt x="2065" y="280"/>
                  </a:lnTo>
                  <a:lnTo>
                    <a:pt x="2020" y="260"/>
                  </a:lnTo>
                  <a:lnTo>
                    <a:pt x="1973" y="220"/>
                  </a:lnTo>
                  <a:lnTo>
                    <a:pt x="1925" y="180"/>
                  </a:lnTo>
                  <a:lnTo>
                    <a:pt x="1875" y="160"/>
                  </a:lnTo>
                  <a:lnTo>
                    <a:pt x="1823" y="140"/>
                  </a:lnTo>
                  <a:lnTo>
                    <a:pt x="1770" y="100"/>
                  </a:lnTo>
                  <a:lnTo>
                    <a:pt x="1659" y="60"/>
                  </a:lnTo>
                  <a:close/>
                  <a:moveTo>
                    <a:pt x="1470" y="2100"/>
                  </a:moveTo>
                  <a:lnTo>
                    <a:pt x="1002" y="2100"/>
                  </a:lnTo>
                  <a:lnTo>
                    <a:pt x="1059" y="2120"/>
                  </a:lnTo>
                  <a:lnTo>
                    <a:pt x="1413" y="2120"/>
                  </a:lnTo>
                  <a:lnTo>
                    <a:pt x="1470" y="2100"/>
                  </a:lnTo>
                  <a:close/>
                  <a:moveTo>
                    <a:pt x="1007" y="120"/>
                  </a:moveTo>
                  <a:lnTo>
                    <a:pt x="892" y="120"/>
                  </a:lnTo>
                  <a:lnTo>
                    <a:pt x="839" y="140"/>
                  </a:lnTo>
                  <a:lnTo>
                    <a:pt x="735" y="180"/>
                  </a:lnTo>
                  <a:lnTo>
                    <a:pt x="685" y="200"/>
                  </a:lnTo>
                  <a:lnTo>
                    <a:pt x="636" y="240"/>
                  </a:lnTo>
                  <a:lnTo>
                    <a:pt x="589" y="260"/>
                  </a:lnTo>
                  <a:lnTo>
                    <a:pt x="544" y="280"/>
                  </a:lnTo>
                  <a:lnTo>
                    <a:pt x="500" y="320"/>
                  </a:lnTo>
                  <a:lnTo>
                    <a:pt x="458" y="340"/>
                  </a:lnTo>
                  <a:lnTo>
                    <a:pt x="418" y="380"/>
                  </a:lnTo>
                  <a:lnTo>
                    <a:pt x="380" y="420"/>
                  </a:lnTo>
                  <a:lnTo>
                    <a:pt x="343" y="460"/>
                  </a:lnTo>
                  <a:lnTo>
                    <a:pt x="309" y="500"/>
                  </a:lnTo>
                  <a:lnTo>
                    <a:pt x="277" y="540"/>
                  </a:lnTo>
                  <a:lnTo>
                    <a:pt x="247" y="580"/>
                  </a:lnTo>
                  <a:lnTo>
                    <a:pt x="219" y="620"/>
                  </a:lnTo>
                  <a:lnTo>
                    <a:pt x="194" y="660"/>
                  </a:lnTo>
                  <a:lnTo>
                    <a:pt x="171" y="700"/>
                  </a:lnTo>
                  <a:lnTo>
                    <a:pt x="150" y="760"/>
                  </a:lnTo>
                  <a:lnTo>
                    <a:pt x="132" y="800"/>
                  </a:lnTo>
                  <a:lnTo>
                    <a:pt x="116" y="860"/>
                  </a:lnTo>
                  <a:lnTo>
                    <a:pt x="104" y="900"/>
                  </a:lnTo>
                  <a:lnTo>
                    <a:pt x="93" y="940"/>
                  </a:lnTo>
                  <a:lnTo>
                    <a:pt x="86" y="1000"/>
                  </a:lnTo>
                  <a:lnTo>
                    <a:pt x="82" y="1060"/>
                  </a:lnTo>
                  <a:lnTo>
                    <a:pt x="80" y="1100"/>
                  </a:lnTo>
                  <a:lnTo>
                    <a:pt x="81" y="1160"/>
                  </a:lnTo>
                  <a:lnTo>
                    <a:pt x="86" y="1200"/>
                  </a:lnTo>
                  <a:lnTo>
                    <a:pt x="93" y="1260"/>
                  </a:lnTo>
                  <a:lnTo>
                    <a:pt x="103" y="1320"/>
                  </a:lnTo>
                  <a:lnTo>
                    <a:pt x="116" y="1360"/>
                  </a:lnTo>
                  <a:lnTo>
                    <a:pt x="132" y="1400"/>
                  </a:lnTo>
                  <a:lnTo>
                    <a:pt x="150" y="1460"/>
                  </a:lnTo>
                  <a:lnTo>
                    <a:pt x="170" y="1500"/>
                  </a:lnTo>
                  <a:lnTo>
                    <a:pt x="193" y="1540"/>
                  </a:lnTo>
                  <a:lnTo>
                    <a:pt x="219" y="1600"/>
                  </a:lnTo>
                  <a:lnTo>
                    <a:pt x="246" y="1640"/>
                  </a:lnTo>
                  <a:lnTo>
                    <a:pt x="276" y="1680"/>
                  </a:lnTo>
                  <a:lnTo>
                    <a:pt x="308" y="1720"/>
                  </a:lnTo>
                  <a:lnTo>
                    <a:pt x="342" y="1760"/>
                  </a:lnTo>
                  <a:lnTo>
                    <a:pt x="379" y="1800"/>
                  </a:lnTo>
                  <a:lnTo>
                    <a:pt x="417" y="1820"/>
                  </a:lnTo>
                  <a:lnTo>
                    <a:pt x="457" y="1860"/>
                  </a:lnTo>
                  <a:lnTo>
                    <a:pt x="499" y="1900"/>
                  </a:lnTo>
                  <a:lnTo>
                    <a:pt x="543" y="1920"/>
                  </a:lnTo>
                  <a:lnTo>
                    <a:pt x="588" y="1960"/>
                  </a:lnTo>
                  <a:lnTo>
                    <a:pt x="635" y="1980"/>
                  </a:lnTo>
                  <a:lnTo>
                    <a:pt x="683" y="2000"/>
                  </a:lnTo>
                  <a:lnTo>
                    <a:pt x="733" y="2020"/>
                  </a:lnTo>
                  <a:lnTo>
                    <a:pt x="837" y="2060"/>
                  </a:lnTo>
                  <a:lnTo>
                    <a:pt x="946" y="2100"/>
                  </a:lnTo>
                  <a:lnTo>
                    <a:pt x="1061" y="2100"/>
                  </a:lnTo>
                  <a:lnTo>
                    <a:pt x="1005" y="2080"/>
                  </a:lnTo>
                  <a:lnTo>
                    <a:pt x="950" y="2080"/>
                  </a:lnTo>
                  <a:lnTo>
                    <a:pt x="843" y="2040"/>
                  </a:lnTo>
                  <a:lnTo>
                    <a:pt x="791" y="2020"/>
                  </a:lnTo>
                  <a:lnTo>
                    <a:pt x="692" y="1980"/>
                  </a:lnTo>
                  <a:lnTo>
                    <a:pt x="644" y="1960"/>
                  </a:lnTo>
                  <a:lnTo>
                    <a:pt x="598" y="1940"/>
                  </a:lnTo>
                  <a:lnTo>
                    <a:pt x="553" y="1900"/>
                  </a:lnTo>
                  <a:lnTo>
                    <a:pt x="510" y="1880"/>
                  </a:lnTo>
                  <a:lnTo>
                    <a:pt x="469" y="1840"/>
                  </a:lnTo>
                  <a:lnTo>
                    <a:pt x="430" y="1820"/>
                  </a:lnTo>
                  <a:lnTo>
                    <a:pt x="392" y="1780"/>
                  </a:lnTo>
                  <a:lnTo>
                    <a:pt x="357" y="1740"/>
                  </a:lnTo>
                  <a:lnTo>
                    <a:pt x="323" y="1700"/>
                  </a:lnTo>
                  <a:lnTo>
                    <a:pt x="292" y="1660"/>
                  </a:lnTo>
                  <a:lnTo>
                    <a:pt x="262" y="1620"/>
                  </a:lnTo>
                  <a:lnTo>
                    <a:pt x="235" y="1580"/>
                  </a:lnTo>
                  <a:lnTo>
                    <a:pt x="210" y="1540"/>
                  </a:lnTo>
                  <a:lnTo>
                    <a:pt x="188" y="1500"/>
                  </a:lnTo>
                  <a:lnTo>
                    <a:pt x="168" y="1440"/>
                  </a:lnTo>
                  <a:lnTo>
                    <a:pt x="150" y="1400"/>
                  </a:lnTo>
                  <a:lnTo>
                    <a:pt x="135" y="1360"/>
                  </a:lnTo>
                  <a:lnTo>
                    <a:pt x="123" y="1300"/>
                  </a:lnTo>
                  <a:lnTo>
                    <a:pt x="113" y="1260"/>
                  </a:lnTo>
                  <a:lnTo>
                    <a:pt x="106" y="1200"/>
                  </a:lnTo>
                  <a:lnTo>
                    <a:pt x="101" y="1160"/>
                  </a:lnTo>
                  <a:lnTo>
                    <a:pt x="100" y="1100"/>
                  </a:lnTo>
                  <a:lnTo>
                    <a:pt x="102" y="1060"/>
                  </a:lnTo>
                  <a:lnTo>
                    <a:pt x="106" y="1000"/>
                  </a:lnTo>
                  <a:lnTo>
                    <a:pt x="113" y="960"/>
                  </a:lnTo>
                  <a:lnTo>
                    <a:pt x="123" y="900"/>
                  </a:lnTo>
                  <a:lnTo>
                    <a:pt x="136" y="860"/>
                  </a:lnTo>
                  <a:lnTo>
                    <a:pt x="151" y="800"/>
                  </a:lnTo>
                  <a:lnTo>
                    <a:pt x="169" y="760"/>
                  </a:lnTo>
                  <a:lnTo>
                    <a:pt x="189" y="720"/>
                  </a:lnTo>
                  <a:lnTo>
                    <a:pt x="212" y="680"/>
                  </a:lnTo>
                  <a:lnTo>
                    <a:pt x="237" y="620"/>
                  </a:lnTo>
                  <a:lnTo>
                    <a:pt x="264" y="580"/>
                  </a:lnTo>
                  <a:lnTo>
                    <a:pt x="293" y="540"/>
                  </a:lnTo>
                  <a:lnTo>
                    <a:pt x="325" y="500"/>
                  </a:lnTo>
                  <a:lnTo>
                    <a:pt x="358" y="460"/>
                  </a:lnTo>
                  <a:lnTo>
                    <a:pt x="394" y="440"/>
                  </a:lnTo>
                  <a:lnTo>
                    <a:pt x="432" y="400"/>
                  </a:lnTo>
                  <a:lnTo>
                    <a:pt x="471" y="360"/>
                  </a:lnTo>
                  <a:lnTo>
                    <a:pt x="512" y="340"/>
                  </a:lnTo>
                  <a:lnTo>
                    <a:pt x="555" y="300"/>
                  </a:lnTo>
                  <a:lnTo>
                    <a:pt x="600" y="280"/>
                  </a:lnTo>
                  <a:lnTo>
                    <a:pt x="646" y="240"/>
                  </a:lnTo>
                  <a:lnTo>
                    <a:pt x="694" y="220"/>
                  </a:lnTo>
                  <a:lnTo>
                    <a:pt x="743" y="200"/>
                  </a:lnTo>
                  <a:lnTo>
                    <a:pt x="845" y="160"/>
                  </a:lnTo>
                  <a:lnTo>
                    <a:pt x="898" y="140"/>
                  </a:lnTo>
                  <a:lnTo>
                    <a:pt x="952" y="140"/>
                  </a:lnTo>
                  <a:lnTo>
                    <a:pt x="1007" y="120"/>
                  </a:lnTo>
                  <a:close/>
                  <a:moveTo>
                    <a:pt x="1582" y="120"/>
                  </a:moveTo>
                  <a:lnTo>
                    <a:pt x="1468" y="120"/>
                  </a:lnTo>
                  <a:lnTo>
                    <a:pt x="1523" y="140"/>
                  </a:lnTo>
                  <a:lnTo>
                    <a:pt x="1577" y="140"/>
                  </a:lnTo>
                  <a:lnTo>
                    <a:pt x="1630" y="160"/>
                  </a:lnTo>
                  <a:lnTo>
                    <a:pt x="1682" y="180"/>
                  </a:lnTo>
                  <a:lnTo>
                    <a:pt x="1781" y="220"/>
                  </a:lnTo>
                  <a:lnTo>
                    <a:pt x="1829" y="240"/>
                  </a:lnTo>
                  <a:lnTo>
                    <a:pt x="1875" y="280"/>
                  </a:lnTo>
                  <a:lnTo>
                    <a:pt x="1920" y="300"/>
                  </a:lnTo>
                  <a:lnTo>
                    <a:pt x="1963" y="340"/>
                  </a:lnTo>
                  <a:lnTo>
                    <a:pt x="2004" y="360"/>
                  </a:lnTo>
                  <a:lnTo>
                    <a:pt x="2043" y="400"/>
                  </a:lnTo>
                  <a:lnTo>
                    <a:pt x="2081" y="440"/>
                  </a:lnTo>
                  <a:lnTo>
                    <a:pt x="2116" y="480"/>
                  </a:lnTo>
                  <a:lnTo>
                    <a:pt x="2150" y="500"/>
                  </a:lnTo>
                  <a:lnTo>
                    <a:pt x="2181" y="540"/>
                  </a:lnTo>
                  <a:lnTo>
                    <a:pt x="2211" y="580"/>
                  </a:lnTo>
                  <a:lnTo>
                    <a:pt x="2238" y="640"/>
                  </a:lnTo>
                  <a:lnTo>
                    <a:pt x="2263" y="680"/>
                  </a:lnTo>
                  <a:lnTo>
                    <a:pt x="2285" y="720"/>
                  </a:lnTo>
                  <a:lnTo>
                    <a:pt x="2305" y="760"/>
                  </a:lnTo>
                  <a:lnTo>
                    <a:pt x="2323" y="820"/>
                  </a:lnTo>
                  <a:lnTo>
                    <a:pt x="2338" y="860"/>
                  </a:lnTo>
                  <a:lnTo>
                    <a:pt x="2351" y="900"/>
                  </a:lnTo>
                  <a:lnTo>
                    <a:pt x="2360" y="960"/>
                  </a:lnTo>
                  <a:lnTo>
                    <a:pt x="2367" y="1000"/>
                  </a:lnTo>
                  <a:lnTo>
                    <a:pt x="2372" y="1060"/>
                  </a:lnTo>
                  <a:lnTo>
                    <a:pt x="2373" y="1100"/>
                  </a:lnTo>
                  <a:lnTo>
                    <a:pt x="2371" y="1160"/>
                  </a:lnTo>
                  <a:lnTo>
                    <a:pt x="2367" y="1200"/>
                  </a:lnTo>
                  <a:lnTo>
                    <a:pt x="2360" y="1260"/>
                  </a:lnTo>
                  <a:lnTo>
                    <a:pt x="2350" y="1300"/>
                  </a:lnTo>
                  <a:lnTo>
                    <a:pt x="2337" y="1360"/>
                  </a:lnTo>
                  <a:lnTo>
                    <a:pt x="2322" y="1400"/>
                  </a:lnTo>
                  <a:lnTo>
                    <a:pt x="2304" y="1460"/>
                  </a:lnTo>
                  <a:lnTo>
                    <a:pt x="2284" y="1500"/>
                  </a:lnTo>
                  <a:lnTo>
                    <a:pt x="2262" y="1540"/>
                  </a:lnTo>
                  <a:lnTo>
                    <a:pt x="2237" y="1580"/>
                  </a:lnTo>
                  <a:lnTo>
                    <a:pt x="2209" y="1620"/>
                  </a:lnTo>
                  <a:lnTo>
                    <a:pt x="2180" y="1660"/>
                  </a:lnTo>
                  <a:lnTo>
                    <a:pt x="2148" y="1700"/>
                  </a:lnTo>
                  <a:lnTo>
                    <a:pt x="2115" y="1740"/>
                  </a:lnTo>
                  <a:lnTo>
                    <a:pt x="2079" y="1780"/>
                  </a:lnTo>
                  <a:lnTo>
                    <a:pt x="2041" y="1820"/>
                  </a:lnTo>
                  <a:lnTo>
                    <a:pt x="2002" y="1840"/>
                  </a:lnTo>
                  <a:lnTo>
                    <a:pt x="1961" y="1880"/>
                  </a:lnTo>
                  <a:lnTo>
                    <a:pt x="1918" y="1900"/>
                  </a:lnTo>
                  <a:lnTo>
                    <a:pt x="1873" y="1940"/>
                  </a:lnTo>
                  <a:lnTo>
                    <a:pt x="1827" y="1960"/>
                  </a:lnTo>
                  <a:lnTo>
                    <a:pt x="1780" y="1980"/>
                  </a:lnTo>
                  <a:lnTo>
                    <a:pt x="1730" y="2020"/>
                  </a:lnTo>
                  <a:lnTo>
                    <a:pt x="1680" y="2040"/>
                  </a:lnTo>
                  <a:lnTo>
                    <a:pt x="1628" y="2040"/>
                  </a:lnTo>
                  <a:lnTo>
                    <a:pt x="1521" y="2080"/>
                  </a:lnTo>
                  <a:lnTo>
                    <a:pt x="1466" y="2080"/>
                  </a:lnTo>
                  <a:lnTo>
                    <a:pt x="1409" y="2100"/>
                  </a:lnTo>
                  <a:lnTo>
                    <a:pt x="1526" y="2100"/>
                  </a:lnTo>
                  <a:lnTo>
                    <a:pt x="1635" y="2060"/>
                  </a:lnTo>
                  <a:lnTo>
                    <a:pt x="1739" y="2020"/>
                  </a:lnTo>
                  <a:lnTo>
                    <a:pt x="1789" y="2000"/>
                  </a:lnTo>
                  <a:lnTo>
                    <a:pt x="1837" y="1980"/>
                  </a:lnTo>
                  <a:lnTo>
                    <a:pt x="1884" y="1960"/>
                  </a:lnTo>
                  <a:lnTo>
                    <a:pt x="1929" y="1920"/>
                  </a:lnTo>
                  <a:lnTo>
                    <a:pt x="1973" y="1900"/>
                  </a:lnTo>
                  <a:lnTo>
                    <a:pt x="2015" y="1860"/>
                  </a:lnTo>
                  <a:lnTo>
                    <a:pt x="2055" y="1820"/>
                  </a:lnTo>
                  <a:lnTo>
                    <a:pt x="2093" y="1800"/>
                  </a:lnTo>
                  <a:lnTo>
                    <a:pt x="2130" y="1760"/>
                  </a:lnTo>
                  <a:lnTo>
                    <a:pt x="2164" y="1720"/>
                  </a:lnTo>
                  <a:lnTo>
                    <a:pt x="2196" y="1680"/>
                  </a:lnTo>
                  <a:lnTo>
                    <a:pt x="2226" y="1640"/>
                  </a:lnTo>
                  <a:lnTo>
                    <a:pt x="2254" y="1600"/>
                  </a:lnTo>
                  <a:lnTo>
                    <a:pt x="2279" y="1540"/>
                  </a:lnTo>
                  <a:lnTo>
                    <a:pt x="2302" y="1500"/>
                  </a:lnTo>
                  <a:lnTo>
                    <a:pt x="2323" y="1460"/>
                  </a:lnTo>
                  <a:lnTo>
                    <a:pt x="2341" y="1420"/>
                  </a:lnTo>
                  <a:lnTo>
                    <a:pt x="2357" y="1360"/>
                  </a:lnTo>
                  <a:lnTo>
                    <a:pt x="2370" y="1320"/>
                  </a:lnTo>
                  <a:lnTo>
                    <a:pt x="2380" y="1260"/>
                  </a:lnTo>
                  <a:lnTo>
                    <a:pt x="2387" y="1220"/>
                  </a:lnTo>
                  <a:lnTo>
                    <a:pt x="2391" y="1160"/>
                  </a:lnTo>
                  <a:lnTo>
                    <a:pt x="2393" y="1100"/>
                  </a:lnTo>
                  <a:lnTo>
                    <a:pt x="2392" y="1060"/>
                  </a:lnTo>
                  <a:lnTo>
                    <a:pt x="2387" y="1000"/>
                  </a:lnTo>
                  <a:lnTo>
                    <a:pt x="2380" y="960"/>
                  </a:lnTo>
                  <a:lnTo>
                    <a:pt x="2370" y="900"/>
                  </a:lnTo>
                  <a:lnTo>
                    <a:pt x="2357" y="860"/>
                  </a:lnTo>
                  <a:lnTo>
                    <a:pt x="2342" y="800"/>
                  </a:lnTo>
                  <a:lnTo>
                    <a:pt x="2324" y="760"/>
                  </a:lnTo>
                  <a:lnTo>
                    <a:pt x="2303" y="700"/>
                  </a:lnTo>
                  <a:lnTo>
                    <a:pt x="2280" y="660"/>
                  </a:lnTo>
                  <a:lnTo>
                    <a:pt x="2255" y="620"/>
                  </a:lnTo>
                  <a:lnTo>
                    <a:pt x="2227" y="580"/>
                  </a:lnTo>
                  <a:lnTo>
                    <a:pt x="2197" y="540"/>
                  </a:lnTo>
                  <a:lnTo>
                    <a:pt x="2165" y="500"/>
                  </a:lnTo>
                  <a:lnTo>
                    <a:pt x="2131" y="460"/>
                  </a:lnTo>
                  <a:lnTo>
                    <a:pt x="2094" y="420"/>
                  </a:lnTo>
                  <a:lnTo>
                    <a:pt x="2056" y="380"/>
                  </a:lnTo>
                  <a:lnTo>
                    <a:pt x="2016" y="340"/>
                  </a:lnTo>
                  <a:lnTo>
                    <a:pt x="1974" y="320"/>
                  </a:lnTo>
                  <a:lnTo>
                    <a:pt x="1931" y="280"/>
                  </a:lnTo>
                  <a:lnTo>
                    <a:pt x="1885" y="260"/>
                  </a:lnTo>
                  <a:lnTo>
                    <a:pt x="1838" y="240"/>
                  </a:lnTo>
                  <a:lnTo>
                    <a:pt x="1790" y="200"/>
                  </a:lnTo>
                  <a:lnTo>
                    <a:pt x="1740" y="180"/>
                  </a:lnTo>
                  <a:lnTo>
                    <a:pt x="1689" y="160"/>
                  </a:lnTo>
                  <a:lnTo>
                    <a:pt x="1582" y="120"/>
                  </a:lnTo>
                  <a:close/>
                  <a:moveTo>
                    <a:pt x="1121" y="100"/>
                  </a:moveTo>
                  <a:lnTo>
                    <a:pt x="1003" y="100"/>
                  </a:lnTo>
                  <a:lnTo>
                    <a:pt x="947" y="120"/>
                  </a:lnTo>
                  <a:lnTo>
                    <a:pt x="1064" y="120"/>
                  </a:lnTo>
                  <a:lnTo>
                    <a:pt x="1121" y="100"/>
                  </a:lnTo>
                  <a:close/>
                  <a:moveTo>
                    <a:pt x="1471" y="100"/>
                  </a:moveTo>
                  <a:lnTo>
                    <a:pt x="1355" y="100"/>
                  </a:lnTo>
                  <a:lnTo>
                    <a:pt x="1412" y="120"/>
                  </a:lnTo>
                  <a:lnTo>
                    <a:pt x="1527" y="120"/>
                  </a:lnTo>
                  <a:lnTo>
                    <a:pt x="1471" y="100"/>
                  </a:lnTo>
                  <a:close/>
                  <a:moveTo>
                    <a:pt x="1356" y="80"/>
                  </a:moveTo>
                  <a:lnTo>
                    <a:pt x="1119" y="80"/>
                  </a:lnTo>
                  <a:lnTo>
                    <a:pt x="1061" y="100"/>
                  </a:lnTo>
                  <a:lnTo>
                    <a:pt x="1414" y="100"/>
                  </a:lnTo>
                  <a:lnTo>
                    <a:pt x="1356" y="80"/>
                  </a:lnTo>
                  <a:close/>
                  <a:moveTo>
                    <a:pt x="1484" y="20"/>
                  </a:moveTo>
                  <a:lnTo>
                    <a:pt x="988" y="20"/>
                  </a:lnTo>
                  <a:lnTo>
                    <a:pt x="869" y="60"/>
                  </a:lnTo>
                  <a:lnTo>
                    <a:pt x="1602" y="60"/>
                  </a:lnTo>
                  <a:lnTo>
                    <a:pt x="1484" y="20"/>
                  </a:lnTo>
                  <a:close/>
                  <a:moveTo>
                    <a:pt x="1361" y="0"/>
                  </a:moveTo>
                  <a:lnTo>
                    <a:pt x="1110" y="0"/>
                  </a:lnTo>
                  <a:lnTo>
                    <a:pt x="1048" y="20"/>
                  </a:lnTo>
                  <a:lnTo>
                    <a:pt x="1423" y="20"/>
                  </a:lnTo>
                  <a:lnTo>
                    <a:pt x="1361" y="0"/>
                  </a:lnTo>
                  <a:close/>
                </a:path>
              </a:pathLst>
            </a:custGeom>
            <a:solidFill>
              <a:srgbClr val="8063A1"/>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5" name="Freeform 114"/>
            <p:cNvSpPr>
              <a:spLocks/>
            </p:cNvSpPr>
            <p:nvPr/>
          </p:nvSpPr>
          <p:spPr bwMode="auto">
            <a:xfrm>
              <a:off x="7603" y="1155"/>
              <a:ext cx="2373" cy="2108"/>
            </a:xfrm>
            <a:custGeom>
              <a:avLst/>
              <a:gdLst>
                <a:gd name="T0" fmla="+- 0 8708 7603"/>
                <a:gd name="T1" fmla="*/ T0 w 2373"/>
                <a:gd name="T2" fmla="+- 0 1158 1156"/>
                <a:gd name="T3" fmla="*/ 1158 h 2108"/>
                <a:gd name="T4" fmla="+- 0 8550 7603"/>
                <a:gd name="T5" fmla="*/ T4 w 2373"/>
                <a:gd name="T6" fmla="+- 0 1177 1156"/>
                <a:gd name="T7" fmla="*/ 1177 h 2108"/>
                <a:gd name="T8" fmla="+- 0 8400 7603"/>
                <a:gd name="T9" fmla="*/ T8 w 2373"/>
                <a:gd name="T10" fmla="+- 0 1214 1156"/>
                <a:gd name="T11" fmla="*/ 1214 h 2108"/>
                <a:gd name="T12" fmla="+- 0 8258 7603"/>
                <a:gd name="T13" fmla="*/ T12 w 2373"/>
                <a:gd name="T14" fmla="+- 0 1267 1156"/>
                <a:gd name="T15" fmla="*/ 1267 h 2108"/>
                <a:gd name="T16" fmla="+- 0 8126 7603"/>
                <a:gd name="T17" fmla="*/ T16 w 2373"/>
                <a:gd name="T18" fmla="+- 0 1336 1156"/>
                <a:gd name="T19" fmla="*/ 1336 h 2108"/>
                <a:gd name="T20" fmla="+- 0 8006 7603"/>
                <a:gd name="T21" fmla="*/ T20 w 2373"/>
                <a:gd name="T22" fmla="+- 0 1418 1156"/>
                <a:gd name="T23" fmla="*/ 1418 h 2108"/>
                <a:gd name="T24" fmla="+- 0 7899 7603"/>
                <a:gd name="T25" fmla="*/ T24 w 2373"/>
                <a:gd name="T26" fmla="+- 0 1513 1156"/>
                <a:gd name="T27" fmla="*/ 1513 h 2108"/>
                <a:gd name="T28" fmla="+- 0 7806 7603"/>
                <a:gd name="T29" fmla="*/ T28 w 2373"/>
                <a:gd name="T30" fmla="+- 0 1620 1156"/>
                <a:gd name="T31" fmla="*/ 1620 h 2108"/>
                <a:gd name="T32" fmla="+- 0 7728 7603"/>
                <a:gd name="T33" fmla="*/ T32 w 2373"/>
                <a:gd name="T34" fmla="+- 0 1737 1156"/>
                <a:gd name="T35" fmla="*/ 1737 h 2108"/>
                <a:gd name="T36" fmla="+- 0 7668 7603"/>
                <a:gd name="T37" fmla="*/ T36 w 2373"/>
                <a:gd name="T38" fmla="+- 0 1863 1156"/>
                <a:gd name="T39" fmla="*/ 1863 h 2108"/>
                <a:gd name="T40" fmla="+- 0 7627 7603"/>
                <a:gd name="T41" fmla="*/ T40 w 2373"/>
                <a:gd name="T42" fmla="+- 0 1997 1156"/>
                <a:gd name="T43" fmla="*/ 1997 h 2108"/>
                <a:gd name="T44" fmla="+- 0 7606 7603"/>
                <a:gd name="T45" fmla="*/ T44 w 2373"/>
                <a:gd name="T46" fmla="+- 0 2137 1156"/>
                <a:gd name="T47" fmla="*/ 2137 h 2108"/>
                <a:gd name="T48" fmla="+- 0 7606 7603"/>
                <a:gd name="T49" fmla="*/ T48 w 2373"/>
                <a:gd name="T50" fmla="+- 0 2282 1156"/>
                <a:gd name="T51" fmla="*/ 2282 h 2108"/>
                <a:gd name="T52" fmla="+- 0 7627 7603"/>
                <a:gd name="T53" fmla="*/ T52 w 2373"/>
                <a:gd name="T54" fmla="+- 0 2422 1156"/>
                <a:gd name="T55" fmla="*/ 2422 h 2108"/>
                <a:gd name="T56" fmla="+- 0 7668 7603"/>
                <a:gd name="T57" fmla="*/ T56 w 2373"/>
                <a:gd name="T58" fmla="+- 0 2556 1156"/>
                <a:gd name="T59" fmla="*/ 2556 h 2108"/>
                <a:gd name="T60" fmla="+- 0 7728 7603"/>
                <a:gd name="T61" fmla="*/ T60 w 2373"/>
                <a:gd name="T62" fmla="+- 0 2682 1156"/>
                <a:gd name="T63" fmla="*/ 2682 h 2108"/>
                <a:gd name="T64" fmla="+- 0 7806 7603"/>
                <a:gd name="T65" fmla="*/ T64 w 2373"/>
                <a:gd name="T66" fmla="+- 0 2799 1156"/>
                <a:gd name="T67" fmla="*/ 2799 h 2108"/>
                <a:gd name="T68" fmla="+- 0 7899 7603"/>
                <a:gd name="T69" fmla="*/ T68 w 2373"/>
                <a:gd name="T70" fmla="+- 0 2906 1156"/>
                <a:gd name="T71" fmla="*/ 2906 h 2108"/>
                <a:gd name="T72" fmla="+- 0 8006 7603"/>
                <a:gd name="T73" fmla="*/ T72 w 2373"/>
                <a:gd name="T74" fmla="+- 0 3001 1156"/>
                <a:gd name="T75" fmla="*/ 3001 h 2108"/>
                <a:gd name="T76" fmla="+- 0 8126 7603"/>
                <a:gd name="T77" fmla="*/ T76 w 2373"/>
                <a:gd name="T78" fmla="+- 0 3084 1156"/>
                <a:gd name="T79" fmla="*/ 3084 h 2108"/>
                <a:gd name="T80" fmla="+- 0 8258 7603"/>
                <a:gd name="T81" fmla="*/ T80 w 2373"/>
                <a:gd name="T82" fmla="+- 0 3152 1156"/>
                <a:gd name="T83" fmla="*/ 3152 h 2108"/>
                <a:gd name="T84" fmla="+- 0 8400 7603"/>
                <a:gd name="T85" fmla="*/ T84 w 2373"/>
                <a:gd name="T86" fmla="+- 0 3205 1156"/>
                <a:gd name="T87" fmla="*/ 3205 h 2108"/>
                <a:gd name="T88" fmla="+- 0 8550 7603"/>
                <a:gd name="T89" fmla="*/ T88 w 2373"/>
                <a:gd name="T90" fmla="+- 0 3242 1156"/>
                <a:gd name="T91" fmla="*/ 3242 h 2108"/>
                <a:gd name="T92" fmla="+- 0 8708 7603"/>
                <a:gd name="T93" fmla="*/ T92 w 2373"/>
                <a:gd name="T94" fmla="+- 0 3261 1156"/>
                <a:gd name="T95" fmla="*/ 3261 h 2108"/>
                <a:gd name="T96" fmla="+- 0 8871 7603"/>
                <a:gd name="T97" fmla="*/ T96 w 2373"/>
                <a:gd name="T98" fmla="+- 0 3261 1156"/>
                <a:gd name="T99" fmla="*/ 3261 h 2108"/>
                <a:gd name="T100" fmla="+- 0 9029 7603"/>
                <a:gd name="T101" fmla="*/ T100 w 2373"/>
                <a:gd name="T102" fmla="+- 0 3242 1156"/>
                <a:gd name="T103" fmla="*/ 3242 h 2108"/>
                <a:gd name="T104" fmla="+- 0 9179 7603"/>
                <a:gd name="T105" fmla="*/ T104 w 2373"/>
                <a:gd name="T106" fmla="+- 0 3205 1156"/>
                <a:gd name="T107" fmla="*/ 3205 h 2108"/>
                <a:gd name="T108" fmla="+- 0 9321 7603"/>
                <a:gd name="T109" fmla="*/ T108 w 2373"/>
                <a:gd name="T110" fmla="+- 0 3152 1156"/>
                <a:gd name="T111" fmla="*/ 3152 h 2108"/>
                <a:gd name="T112" fmla="+- 0 9453 7603"/>
                <a:gd name="T113" fmla="*/ T112 w 2373"/>
                <a:gd name="T114" fmla="+- 0 3084 1156"/>
                <a:gd name="T115" fmla="*/ 3084 h 2108"/>
                <a:gd name="T116" fmla="+- 0 9573 7603"/>
                <a:gd name="T117" fmla="*/ T116 w 2373"/>
                <a:gd name="T118" fmla="+- 0 3001 1156"/>
                <a:gd name="T119" fmla="*/ 3001 h 2108"/>
                <a:gd name="T120" fmla="+- 0 9680 7603"/>
                <a:gd name="T121" fmla="*/ T120 w 2373"/>
                <a:gd name="T122" fmla="+- 0 2906 1156"/>
                <a:gd name="T123" fmla="*/ 2906 h 2108"/>
                <a:gd name="T124" fmla="+- 0 9773 7603"/>
                <a:gd name="T125" fmla="*/ T124 w 2373"/>
                <a:gd name="T126" fmla="+- 0 2799 1156"/>
                <a:gd name="T127" fmla="*/ 2799 h 2108"/>
                <a:gd name="T128" fmla="+- 0 9851 7603"/>
                <a:gd name="T129" fmla="*/ T128 w 2373"/>
                <a:gd name="T130" fmla="+- 0 2682 1156"/>
                <a:gd name="T131" fmla="*/ 2682 h 2108"/>
                <a:gd name="T132" fmla="+- 0 9911 7603"/>
                <a:gd name="T133" fmla="*/ T132 w 2373"/>
                <a:gd name="T134" fmla="+- 0 2556 1156"/>
                <a:gd name="T135" fmla="*/ 2556 h 2108"/>
                <a:gd name="T136" fmla="+- 0 9952 7603"/>
                <a:gd name="T137" fmla="*/ T136 w 2373"/>
                <a:gd name="T138" fmla="+- 0 2422 1156"/>
                <a:gd name="T139" fmla="*/ 2422 h 2108"/>
                <a:gd name="T140" fmla="+- 0 9973 7603"/>
                <a:gd name="T141" fmla="*/ T140 w 2373"/>
                <a:gd name="T142" fmla="+- 0 2282 1156"/>
                <a:gd name="T143" fmla="*/ 2282 h 2108"/>
                <a:gd name="T144" fmla="+- 0 9973 7603"/>
                <a:gd name="T145" fmla="*/ T144 w 2373"/>
                <a:gd name="T146" fmla="+- 0 2137 1156"/>
                <a:gd name="T147" fmla="*/ 2137 h 2108"/>
                <a:gd name="T148" fmla="+- 0 9952 7603"/>
                <a:gd name="T149" fmla="*/ T148 w 2373"/>
                <a:gd name="T150" fmla="+- 0 1997 1156"/>
                <a:gd name="T151" fmla="*/ 1997 h 2108"/>
                <a:gd name="T152" fmla="+- 0 9911 7603"/>
                <a:gd name="T153" fmla="*/ T152 w 2373"/>
                <a:gd name="T154" fmla="+- 0 1863 1156"/>
                <a:gd name="T155" fmla="*/ 1863 h 2108"/>
                <a:gd name="T156" fmla="+- 0 9851 7603"/>
                <a:gd name="T157" fmla="*/ T156 w 2373"/>
                <a:gd name="T158" fmla="+- 0 1737 1156"/>
                <a:gd name="T159" fmla="*/ 1737 h 2108"/>
                <a:gd name="T160" fmla="+- 0 9773 7603"/>
                <a:gd name="T161" fmla="*/ T160 w 2373"/>
                <a:gd name="T162" fmla="+- 0 1620 1156"/>
                <a:gd name="T163" fmla="*/ 1620 h 2108"/>
                <a:gd name="T164" fmla="+- 0 9680 7603"/>
                <a:gd name="T165" fmla="*/ T164 w 2373"/>
                <a:gd name="T166" fmla="+- 0 1513 1156"/>
                <a:gd name="T167" fmla="*/ 1513 h 2108"/>
                <a:gd name="T168" fmla="+- 0 9573 7603"/>
                <a:gd name="T169" fmla="*/ T168 w 2373"/>
                <a:gd name="T170" fmla="+- 0 1418 1156"/>
                <a:gd name="T171" fmla="*/ 1418 h 2108"/>
                <a:gd name="T172" fmla="+- 0 9453 7603"/>
                <a:gd name="T173" fmla="*/ T172 w 2373"/>
                <a:gd name="T174" fmla="+- 0 1336 1156"/>
                <a:gd name="T175" fmla="*/ 1336 h 2108"/>
                <a:gd name="T176" fmla="+- 0 9321 7603"/>
                <a:gd name="T177" fmla="*/ T176 w 2373"/>
                <a:gd name="T178" fmla="+- 0 1267 1156"/>
                <a:gd name="T179" fmla="*/ 1267 h 2108"/>
                <a:gd name="T180" fmla="+- 0 9179 7603"/>
                <a:gd name="T181" fmla="*/ T180 w 2373"/>
                <a:gd name="T182" fmla="+- 0 1214 1156"/>
                <a:gd name="T183" fmla="*/ 1214 h 2108"/>
                <a:gd name="T184" fmla="+- 0 9029 7603"/>
                <a:gd name="T185" fmla="*/ T184 w 2373"/>
                <a:gd name="T186" fmla="+- 0 1177 1156"/>
                <a:gd name="T187" fmla="*/ 1177 h 2108"/>
                <a:gd name="T188" fmla="+- 0 8871 7603"/>
                <a:gd name="T189" fmla="*/ T188 w 2373"/>
                <a:gd name="T190" fmla="+- 0 1158 1156"/>
                <a:gd name="T191" fmla="*/ 1158 h 210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Lst>
              <a:rect l="0" t="0" r="r" b="b"/>
              <a:pathLst>
                <a:path w="2373" h="2108">
                  <a:moveTo>
                    <a:pt x="1187" y="0"/>
                  </a:moveTo>
                  <a:lnTo>
                    <a:pt x="1105" y="2"/>
                  </a:lnTo>
                  <a:lnTo>
                    <a:pt x="1026" y="9"/>
                  </a:lnTo>
                  <a:lnTo>
                    <a:pt x="947" y="21"/>
                  </a:lnTo>
                  <a:lnTo>
                    <a:pt x="871" y="37"/>
                  </a:lnTo>
                  <a:lnTo>
                    <a:pt x="797" y="58"/>
                  </a:lnTo>
                  <a:lnTo>
                    <a:pt x="725" y="82"/>
                  </a:lnTo>
                  <a:lnTo>
                    <a:pt x="655" y="111"/>
                  </a:lnTo>
                  <a:lnTo>
                    <a:pt x="588" y="144"/>
                  </a:lnTo>
                  <a:lnTo>
                    <a:pt x="523" y="180"/>
                  </a:lnTo>
                  <a:lnTo>
                    <a:pt x="461" y="219"/>
                  </a:lnTo>
                  <a:lnTo>
                    <a:pt x="403" y="262"/>
                  </a:lnTo>
                  <a:lnTo>
                    <a:pt x="348" y="308"/>
                  </a:lnTo>
                  <a:lnTo>
                    <a:pt x="296" y="357"/>
                  </a:lnTo>
                  <a:lnTo>
                    <a:pt x="247" y="410"/>
                  </a:lnTo>
                  <a:lnTo>
                    <a:pt x="203" y="464"/>
                  </a:lnTo>
                  <a:lnTo>
                    <a:pt x="162" y="522"/>
                  </a:lnTo>
                  <a:lnTo>
                    <a:pt x="125" y="581"/>
                  </a:lnTo>
                  <a:lnTo>
                    <a:pt x="93" y="643"/>
                  </a:lnTo>
                  <a:lnTo>
                    <a:pt x="65" y="707"/>
                  </a:lnTo>
                  <a:lnTo>
                    <a:pt x="42" y="773"/>
                  </a:lnTo>
                  <a:lnTo>
                    <a:pt x="24" y="841"/>
                  </a:lnTo>
                  <a:lnTo>
                    <a:pt x="11" y="911"/>
                  </a:lnTo>
                  <a:lnTo>
                    <a:pt x="3" y="981"/>
                  </a:lnTo>
                  <a:lnTo>
                    <a:pt x="0" y="1054"/>
                  </a:lnTo>
                  <a:lnTo>
                    <a:pt x="3" y="1126"/>
                  </a:lnTo>
                  <a:lnTo>
                    <a:pt x="11" y="1197"/>
                  </a:lnTo>
                  <a:lnTo>
                    <a:pt x="24" y="1266"/>
                  </a:lnTo>
                  <a:lnTo>
                    <a:pt x="42" y="1334"/>
                  </a:lnTo>
                  <a:lnTo>
                    <a:pt x="65" y="1400"/>
                  </a:lnTo>
                  <a:lnTo>
                    <a:pt x="93" y="1464"/>
                  </a:lnTo>
                  <a:lnTo>
                    <a:pt x="125" y="1526"/>
                  </a:lnTo>
                  <a:lnTo>
                    <a:pt x="162" y="1586"/>
                  </a:lnTo>
                  <a:lnTo>
                    <a:pt x="203" y="1643"/>
                  </a:lnTo>
                  <a:lnTo>
                    <a:pt x="247" y="1698"/>
                  </a:lnTo>
                  <a:lnTo>
                    <a:pt x="296" y="1750"/>
                  </a:lnTo>
                  <a:lnTo>
                    <a:pt x="348" y="1799"/>
                  </a:lnTo>
                  <a:lnTo>
                    <a:pt x="403" y="1845"/>
                  </a:lnTo>
                  <a:lnTo>
                    <a:pt x="461" y="1888"/>
                  </a:lnTo>
                  <a:lnTo>
                    <a:pt x="523" y="1928"/>
                  </a:lnTo>
                  <a:lnTo>
                    <a:pt x="588" y="1964"/>
                  </a:lnTo>
                  <a:lnTo>
                    <a:pt x="655" y="1996"/>
                  </a:lnTo>
                  <a:lnTo>
                    <a:pt x="725" y="2025"/>
                  </a:lnTo>
                  <a:lnTo>
                    <a:pt x="797" y="2049"/>
                  </a:lnTo>
                  <a:lnTo>
                    <a:pt x="871" y="2070"/>
                  </a:lnTo>
                  <a:lnTo>
                    <a:pt x="947" y="2086"/>
                  </a:lnTo>
                  <a:lnTo>
                    <a:pt x="1026" y="2098"/>
                  </a:lnTo>
                  <a:lnTo>
                    <a:pt x="1105" y="2105"/>
                  </a:lnTo>
                  <a:lnTo>
                    <a:pt x="1187" y="2108"/>
                  </a:lnTo>
                  <a:lnTo>
                    <a:pt x="1268" y="2105"/>
                  </a:lnTo>
                  <a:lnTo>
                    <a:pt x="1348" y="2098"/>
                  </a:lnTo>
                  <a:lnTo>
                    <a:pt x="1426" y="2086"/>
                  </a:lnTo>
                  <a:lnTo>
                    <a:pt x="1502" y="2070"/>
                  </a:lnTo>
                  <a:lnTo>
                    <a:pt x="1576" y="2049"/>
                  </a:lnTo>
                  <a:lnTo>
                    <a:pt x="1648" y="2025"/>
                  </a:lnTo>
                  <a:lnTo>
                    <a:pt x="1718" y="1996"/>
                  </a:lnTo>
                  <a:lnTo>
                    <a:pt x="1785" y="1964"/>
                  </a:lnTo>
                  <a:lnTo>
                    <a:pt x="1850" y="1928"/>
                  </a:lnTo>
                  <a:lnTo>
                    <a:pt x="1912" y="1888"/>
                  </a:lnTo>
                  <a:lnTo>
                    <a:pt x="1970" y="1845"/>
                  </a:lnTo>
                  <a:lnTo>
                    <a:pt x="2026" y="1799"/>
                  </a:lnTo>
                  <a:lnTo>
                    <a:pt x="2077" y="1750"/>
                  </a:lnTo>
                  <a:lnTo>
                    <a:pt x="2126" y="1698"/>
                  </a:lnTo>
                  <a:lnTo>
                    <a:pt x="2170" y="1643"/>
                  </a:lnTo>
                  <a:lnTo>
                    <a:pt x="2211" y="1586"/>
                  </a:lnTo>
                  <a:lnTo>
                    <a:pt x="2248" y="1526"/>
                  </a:lnTo>
                  <a:lnTo>
                    <a:pt x="2280" y="1464"/>
                  </a:lnTo>
                  <a:lnTo>
                    <a:pt x="2308" y="1400"/>
                  </a:lnTo>
                  <a:lnTo>
                    <a:pt x="2331" y="1334"/>
                  </a:lnTo>
                  <a:lnTo>
                    <a:pt x="2349" y="1266"/>
                  </a:lnTo>
                  <a:lnTo>
                    <a:pt x="2362" y="1197"/>
                  </a:lnTo>
                  <a:lnTo>
                    <a:pt x="2370" y="1126"/>
                  </a:lnTo>
                  <a:lnTo>
                    <a:pt x="2373" y="1054"/>
                  </a:lnTo>
                  <a:lnTo>
                    <a:pt x="2370" y="981"/>
                  </a:lnTo>
                  <a:lnTo>
                    <a:pt x="2362" y="911"/>
                  </a:lnTo>
                  <a:lnTo>
                    <a:pt x="2349" y="841"/>
                  </a:lnTo>
                  <a:lnTo>
                    <a:pt x="2331" y="773"/>
                  </a:lnTo>
                  <a:lnTo>
                    <a:pt x="2308" y="707"/>
                  </a:lnTo>
                  <a:lnTo>
                    <a:pt x="2280" y="643"/>
                  </a:lnTo>
                  <a:lnTo>
                    <a:pt x="2248" y="581"/>
                  </a:lnTo>
                  <a:lnTo>
                    <a:pt x="2211" y="522"/>
                  </a:lnTo>
                  <a:lnTo>
                    <a:pt x="2170" y="464"/>
                  </a:lnTo>
                  <a:lnTo>
                    <a:pt x="2126" y="410"/>
                  </a:lnTo>
                  <a:lnTo>
                    <a:pt x="2077" y="357"/>
                  </a:lnTo>
                  <a:lnTo>
                    <a:pt x="2026" y="308"/>
                  </a:lnTo>
                  <a:lnTo>
                    <a:pt x="1970" y="262"/>
                  </a:lnTo>
                  <a:lnTo>
                    <a:pt x="1912" y="219"/>
                  </a:lnTo>
                  <a:lnTo>
                    <a:pt x="1850" y="180"/>
                  </a:lnTo>
                  <a:lnTo>
                    <a:pt x="1785" y="144"/>
                  </a:lnTo>
                  <a:lnTo>
                    <a:pt x="1718" y="111"/>
                  </a:lnTo>
                  <a:lnTo>
                    <a:pt x="1648" y="82"/>
                  </a:lnTo>
                  <a:lnTo>
                    <a:pt x="1576" y="58"/>
                  </a:lnTo>
                  <a:lnTo>
                    <a:pt x="1502" y="37"/>
                  </a:lnTo>
                  <a:lnTo>
                    <a:pt x="1426" y="21"/>
                  </a:lnTo>
                  <a:lnTo>
                    <a:pt x="1348" y="9"/>
                  </a:lnTo>
                  <a:lnTo>
                    <a:pt x="1268" y="2"/>
                  </a:lnTo>
                  <a:lnTo>
                    <a:pt x="118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6" name="AutoShape 113"/>
            <p:cNvSpPr>
              <a:spLocks/>
            </p:cNvSpPr>
            <p:nvPr/>
          </p:nvSpPr>
          <p:spPr bwMode="auto">
            <a:xfrm>
              <a:off x="7553" y="1113"/>
              <a:ext cx="2473" cy="2200"/>
            </a:xfrm>
            <a:custGeom>
              <a:avLst/>
              <a:gdLst>
                <a:gd name="T0" fmla="+- 0 8309 7553"/>
                <a:gd name="T1" fmla="*/ T0 w 2473"/>
                <a:gd name="T2" fmla="+- 0 1194 1114"/>
                <a:gd name="T3" fmla="*/ 1194 h 2200"/>
                <a:gd name="T4" fmla="+- 0 7917 7553"/>
                <a:gd name="T5" fmla="*/ T4 w 2473"/>
                <a:gd name="T6" fmla="+- 0 1434 1114"/>
                <a:gd name="T7" fmla="*/ 1434 h 2200"/>
                <a:gd name="T8" fmla="+- 0 7650 7553"/>
                <a:gd name="T9" fmla="*/ T8 w 2473"/>
                <a:gd name="T10" fmla="+- 0 1794 1114"/>
                <a:gd name="T11" fmla="*/ 1794 h 2200"/>
                <a:gd name="T12" fmla="+- 0 7553 7553"/>
                <a:gd name="T13" fmla="*/ T12 w 2473"/>
                <a:gd name="T14" fmla="+- 0 2214 1114"/>
                <a:gd name="T15" fmla="*/ 2214 h 2200"/>
                <a:gd name="T16" fmla="+- 0 7652 7553"/>
                <a:gd name="T17" fmla="*/ T16 w 2473"/>
                <a:gd name="T18" fmla="+- 0 2654 1114"/>
                <a:gd name="T19" fmla="*/ 2654 h 2200"/>
                <a:gd name="T20" fmla="+- 0 7918 7553"/>
                <a:gd name="T21" fmla="*/ T20 w 2473"/>
                <a:gd name="T22" fmla="+- 0 2994 1114"/>
                <a:gd name="T23" fmla="*/ 2994 h 2200"/>
                <a:gd name="T24" fmla="+- 0 8367 7553"/>
                <a:gd name="T25" fmla="*/ T24 w 2473"/>
                <a:gd name="T26" fmla="+- 0 3254 1114"/>
                <a:gd name="T27" fmla="*/ 3254 h 2200"/>
                <a:gd name="T28" fmla="+- 0 8279 7553"/>
                <a:gd name="T29" fmla="*/ T28 w 2473"/>
                <a:gd name="T30" fmla="+- 0 3154 1114"/>
                <a:gd name="T31" fmla="*/ 3154 h 2200"/>
                <a:gd name="T32" fmla="+- 0 7918 7553"/>
                <a:gd name="T33" fmla="*/ T32 w 2473"/>
                <a:gd name="T34" fmla="+- 0 2914 1114"/>
                <a:gd name="T35" fmla="*/ 2914 h 2200"/>
                <a:gd name="T36" fmla="+- 0 7684 7553"/>
                <a:gd name="T37" fmla="*/ T36 w 2473"/>
                <a:gd name="T38" fmla="+- 0 2574 1114"/>
                <a:gd name="T39" fmla="*/ 2574 h 2200"/>
                <a:gd name="T40" fmla="+- 0 7615 7553"/>
                <a:gd name="T41" fmla="*/ T40 w 2473"/>
                <a:gd name="T42" fmla="+- 0 2174 1114"/>
                <a:gd name="T43" fmla="*/ 2174 h 2200"/>
                <a:gd name="T44" fmla="+- 0 7729 7553"/>
                <a:gd name="T45" fmla="*/ T44 w 2473"/>
                <a:gd name="T46" fmla="+- 0 1774 1114"/>
                <a:gd name="T47" fmla="*/ 1774 h 2200"/>
                <a:gd name="T48" fmla="+- 0 7998 7553"/>
                <a:gd name="T49" fmla="*/ T48 w 2473"/>
                <a:gd name="T50" fmla="+- 0 1454 1114"/>
                <a:gd name="T51" fmla="*/ 1454 h 2200"/>
                <a:gd name="T52" fmla="+- 0 8440 7553"/>
                <a:gd name="T53" fmla="*/ T52 w 2473"/>
                <a:gd name="T54" fmla="+- 0 1214 1114"/>
                <a:gd name="T55" fmla="*/ 1214 h 2200"/>
                <a:gd name="T56" fmla="+- 0 9027 7553"/>
                <a:gd name="T57" fmla="*/ T56 w 2473"/>
                <a:gd name="T58" fmla="+- 0 1194 1114"/>
                <a:gd name="T59" fmla="*/ 1194 h 2200"/>
                <a:gd name="T60" fmla="+- 0 9494 7553"/>
                <a:gd name="T61" fmla="*/ T60 w 2473"/>
                <a:gd name="T62" fmla="+- 0 1374 1114"/>
                <a:gd name="T63" fmla="*/ 1374 h 2200"/>
                <a:gd name="T64" fmla="+- 0 9796 7553"/>
                <a:gd name="T65" fmla="*/ T64 w 2473"/>
                <a:gd name="T66" fmla="+- 0 1674 1114"/>
                <a:gd name="T67" fmla="*/ 1674 h 2200"/>
                <a:gd name="T68" fmla="+- 0 9953 7553"/>
                <a:gd name="T69" fmla="*/ T68 w 2473"/>
                <a:gd name="T70" fmla="+- 0 2054 1114"/>
                <a:gd name="T71" fmla="*/ 2054 h 2200"/>
                <a:gd name="T72" fmla="+- 0 9929 7553"/>
                <a:gd name="T73" fmla="*/ T72 w 2473"/>
                <a:gd name="T74" fmla="+- 0 2474 1114"/>
                <a:gd name="T75" fmla="*/ 2474 h 2200"/>
                <a:gd name="T76" fmla="+- 0 9733 7553"/>
                <a:gd name="T77" fmla="*/ T76 w 2473"/>
                <a:gd name="T78" fmla="+- 0 2854 1114"/>
                <a:gd name="T79" fmla="*/ 2854 h 2200"/>
                <a:gd name="T80" fmla="+- 0 9400 7553"/>
                <a:gd name="T81" fmla="*/ T80 w 2473"/>
                <a:gd name="T82" fmla="+- 0 3114 1114"/>
                <a:gd name="T83" fmla="*/ 3114 h 2200"/>
                <a:gd name="T84" fmla="+- 0 9325 7553"/>
                <a:gd name="T85" fmla="*/ T84 w 2473"/>
                <a:gd name="T86" fmla="+- 0 3214 1114"/>
                <a:gd name="T87" fmla="*/ 3214 h 2200"/>
                <a:gd name="T88" fmla="+- 0 9704 7553"/>
                <a:gd name="T89" fmla="*/ T88 w 2473"/>
                <a:gd name="T90" fmla="+- 0 2954 1114"/>
                <a:gd name="T91" fmla="*/ 2954 h 2200"/>
                <a:gd name="T92" fmla="+- 0 9951 7553"/>
                <a:gd name="T93" fmla="*/ T92 w 2473"/>
                <a:gd name="T94" fmla="+- 0 2594 1114"/>
                <a:gd name="T95" fmla="*/ 2594 h 2200"/>
                <a:gd name="T96" fmla="+- 0 10024 7553"/>
                <a:gd name="T97" fmla="*/ T96 w 2473"/>
                <a:gd name="T98" fmla="+- 0 2154 1114"/>
                <a:gd name="T99" fmla="*/ 2154 h 2200"/>
                <a:gd name="T100" fmla="+- 0 9902 7553"/>
                <a:gd name="T101" fmla="*/ T100 w 2473"/>
                <a:gd name="T102" fmla="+- 0 1734 1114"/>
                <a:gd name="T103" fmla="*/ 1734 h 2200"/>
                <a:gd name="T104" fmla="+- 0 9618 7553"/>
                <a:gd name="T105" fmla="*/ T104 w 2473"/>
                <a:gd name="T106" fmla="+- 0 1394 1114"/>
                <a:gd name="T107" fmla="*/ 1394 h 2200"/>
                <a:gd name="T108" fmla="+- 0 9212 7553"/>
                <a:gd name="T109" fmla="*/ T108 w 2473"/>
                <a:gd name="T110" fmla="+- 0 1174 1114"/>
                <a:gd name="T111" fmla="*/ 1174 h 2200"/>
                <a:gd name="T112" fmla="+- 0 8391 7553"/>
                <a:gd name="T113" fmla="*/ T112 w 2473"/>
                <a:gd name="T114" fmla="+- 0 1254 1114"/>
                <a:gd name="T115" fmla="*/ 1254 h 2200"/>
                <a:gd name="T116" fmla="+- 0 7971 7553"/>
                <a:gd name="T117" fmla="*/ T116 w 2473"/>
                <a:gd name="T118" fmla="+- 0 1494 1114"/>
                <a:gd name="T119" fmla="*/ 1494 h 2200"/>
                <a:gd name="T120" fmla="+- 0 7724 7553"/>
                <a:gd name="T121" fmla="*/ T120 w 2473"/>
                <a:gd name="T122" fmla="+- 0 1814 1114"/>
                <a:gd name="T123" fmla="*/ 1814 h 2200"/>
                <a:gd name="T124" fmla="+- 0 7633 7553"/>
                <a:gd name="T125" fmla="*/ T124 w 2473"/>
                <a:gd name="T126" fmla="+- 0 2214 1114"/>
                <a:gd name="T127" fmla="*/ 2214 h 2200"/>
                <a:gd name="T128" fmla="+- 0 7723 7553"/>
                <a:gd name="T129" fmla="*/ T128 w 2473"/>
                <a:gd name="T130" fmla="+- 0 2614 1114"/>
                <a:gd name="T131" fmla="*/ 2614 h 2200"/>
                <a:gd name="T132" fmla="+- 0 7970 7553"/>
                <a:gd name="T133" fmla="*/ T132 w 2473"/>
                <a:gd name="T134" fmla="+- 0 2934 1114"/>
                <a:gd name="T135" fmla="*/ 2934 h 2200"/>
                <a:gd name="T136" fmla="+- 0 8499 7553"/>
                <a:gd name="T137" fmla="*/ T136 w 2473"/>
                <a:gd name="T138" fmla="+- 0 3214 1114"/>
                <a:gd name="T139" fmla="*/ 3214 h 2200"/>
                <a:gd name="T140" fmla="+- 0 8151 7553"/>
                <a:gd name="T141" fmla="*/ T140 w 2473"/>
                <a:gd name="T142" fmla="+- 0 3054 1114"/>
                <a:gd name="T143" fmla="*/ 3054 h 2200"/>
                <a:gd name="T144" fmla="+- 0 7845 7553"/>
                <a:gd name="T145" fmla="*/ T144 w 2473"/>
                <a:gd name="T146" fmla="+- 0 2774 1114"/>
                <a:gd name="T147" fmla="*/ 2774 h 2200"/>
                <a:gd name="T148" fmla="+- 0 7676 7553"/>
                <a:gd name="T149" fmla="*/ T148 w 2473"/>
                <a:gd name="T150" fmla="+- 0 2414 1114"/>
                <a:gd name="T151" fmla="*/ 2414 h 2200"/>
                <a:gd name="T152" fmla="+- 0 7676 7553"/>
                <a:gd name="T153" fmla="*/ T152 w 2473"/>
                <a:gd name="T154" fmla="+- 0 2014 1114"/>
                <a:gd name="T155" fmla="*/ 2014 h 2200"/>
                <a:gd name="T156" fmla="+- 0 7846 7553"/>
                <a:gd name="T157" fmla="*/ T156 w 2473"/>
                <a:gd name="T158" fmla="+- 0 1654 1114"/>
                <a:gd name="T159" fmla="*/ 1654 h 2200"/>
                <a:gd name="T160" fmla="+- 0 8153 7553"/>
                <a:gd name="T161" fmla="*/ T160 w 2473"/>
                <a:gd name="T162" fmla="+- 0 1394 1114"/>
                <a:gd name="T163" fmla="*/ 1394 h 2200"/>
                <a:gd name="T164" fmla="+- 0 9135 7553"/>
                <a:gd name="T165" fmla="*/ T164 w 2473"/>
                <a:gd name="T166" fmla="+- 0 1234 1114"/>
                <a:gd name="T167" fmla="*/ 1234 h 2200"/>
                <a:gd name="T168" fmla="+- 0 9428 7553"/>
                <a:gd name="T169" fmla="*/ T168 w 2473"/>
                <a:gd name="T170" fmla="+- 0 1394 1114"/>
                <a:gd name="T171" fmla="*/ 1394 h 2200"/>
                <a:gd name="T172" fmla="+- 0 9734 7553"/>
                <a:gd name="T173" fmla="*/ T172 w 2473"/>
                <a:gd name="T174" fmla="+- 0 1654 1114"/>
                <a:gd name="T175" fmla="*/ 1654 h 2200"/>
                <a:gd name="T176" fmla="+- 0 9903 7553"/>
                <a:gd name="T177" fmla="*/ T176 w 2473"/>
                <a:gd name="T178" fmla="+- 0 2014 1114"/>
                <a:gd name="T179" fmla="*/ 2014 h 2200"/>
                <a:gd name="T180" fmla="+- 0 9903 7553"/>
                <a:gd name="T181" fmla="*/ T180 w 2473"/>
                <a:gd name="T182" fmla="+- 0 2414 1114"/>
                <a:gd name="T183" fmla="*/ 2414 h 2200"/>
                <a:gd name="T184" fmla="+- 0 9733 7553"/>
                <a:gd name="T185" fmla="*/ T184 w 2473"/>
                <a:gd name="T186" fmla="+- 0 2774 1114"/>
                <a:gd name="T187" fmla="*/ 2774 h 2200"/>
                <a:gd name="T188" fmla="+- 0 9426 7553"/>
                <a:gd name="T189" fmla="*/ T188 w 2473"/>
                <a:gd name="T190" fmla="+- 0 3054 1114"/>
                <a:gd name="T191" fmla="*/ 3054 h 2200"/>
                <a:gd name="T192" fmla="+- 0 8962 7553"/>
                <a:gd name="T193" fmla="*/ T192 w 2473"/>
                <a:gd name="T194" fmla="+- 0 3214 1114"/>
                <a:gd name="T195" fmla="*/ 3214 h 2200"/>
                <a:gd name="T196" fmla="+- 0 9526 7553"/>
                <a:gd name="T197" fmla="*/ T196 w 2473"/>
                <a:gd name="T198" fmla="+- 0 3014 1114"/>
                <a:gd name="T199" fmla="*/ 3014 h 2200"/>
                <a:gd name="T200" fmla="+- 0 9807 7553"/>
                <a:gd name="T201" fmla="*/ T200 w 2473"/>
                <a:gd name="T202" fmla="+- 0 2714 1114"/>
                <a:gd name="T203" fmla="*/ 2714 h 2200"/>
                <a:gd name="T204" fmla="+- 0 9940 7553"/>
                <a:gd name="T205" fmla="*/ T204 w 2473"/>
                <a:gd name="T206" fmla="+- 0 2334 1114"/>
                <a:gd name="T207" fmla="*/ 2334 h 2200"/>
                <a:gd name="T208" fmla="+- 0 9895 7553"/>
                <a:gd name="T209" fmla="*/ T208 w 2473"/>
                <a:gd name="T210" fmla="+- 0 1914 1114"/>
                <a:gd name="T211" fmla="*/ 1914 h 2200"/>
                <a:gd name="T212" fmla="+- 0 9684 7553"/>
                <a:gd name="T213" fmla="*/ T212 w 2473"/>
                <a:gd name="T214" fmla="+- 0 1574 1114"/>
                <a:gd name="T215" fmla="*/ 1574 h 2200"/>
                <a:gd name="T216" fmla="+- 0 9343 7553"/>
                <a:gd name="T217" fmla="*/ T216 w 2473"/>
                <a:gd name="T218" fmla="+- 0 1314 1114"/>
                <a:gd name="T219" fmla="*/ 1314 h 2200"/>
                <a:gd name="T220" fmla="+- 0 8674 7553"/>
                <a:gd name="T221" fmla="*/ T220 w 2473"/>
                <a:gd name="T222" fmla="+- 0 1214 1114"/>
                <a:gd name="T223" fmla="*/ 1214 h 2200"/>
                <a:gd name="T224" fmla="+- 0 8614 7553"/>
                <a:gd name="T225" fmla="*/ T224 w 2473"/>
                <a:gd name="T226" fmla="+- 0 1214 1114"/>
                <a:gd name="T227" fmla="*/ 1214 h 2200"/>
                <a:gd name="T228" fmla="+- 0 8914 7553"/>
                <a:gd name="T229" fmla="*/ T228 w 2473"/>
                <a:gd name="T230" fmla="+- 0 1114 1114"/>
                <a:gd name="T231" fmla="*/ 1114 h 220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2473" h="2200">
                  <a:moveTo>
                    <a:pt x="1486" y="2180"/>
                  </a:moveTo>
                  <a:lnTo>
                    <a:pt x="990" y="2180"/>
                  </a:lnTo>
                  <a:lnTo>
                    <a:pt x="1050" y="2200"/>
                  </a:lnTo>
                  <a:lnTo>
                    <a:pt x="1425" y="2200"/>
                  </a:lnTo>
                  <a:lnTo>
                    <a:pt x="1486" y="2180"/>
                  </a:lnTo>
                  <a:close/>
                  <a:moveTo>
                    <a:pt x="1116" y="60"/>
                  </a:moveTo>
                  <a:lnTo>
                    <a:pt x="812" y="60"/>
                  </a:lnTo>
                  <a:lnTo>
                    <a:pt x="756" y="80"/>
                  </a:lnTo>
                  <a:lnTo>
                    <a:pt x="701" y="120"/>
                  </a:lnTo>
                  <a:lnTo>
                    <a:pt x="648" y="140"/>
                  </a:lnTo>
                  <a:lnTo>
                    <a:pt x="596" y="160"/>
                  </a:lnTo>
                  <a:lnTo>
                    <a:pt x="546" y="180"/>
                  </a:lnTo>
                  <a:lnTo>
                    <a:pt x="498" y="220"/>
                  </a:lnTo>
                  <a:lnTo>
                    <a:pt x="451" y="260"/>
                  </a:lnTo>
                  <a:lnTo>
                    <a:pt x="406" y="280"/>
                  </a:lnTo>
                  <a:lnTo>
                    <a:pt x="364" y="320"/>
                  </a:lnTo>
                  <a:lnTo>
                    <a:pt x="323" y="360"/>
                  </a:lnTo>
                  <a:lnTo>
                    <a:pt x="284" y="400"/>
                  </a:lnTo>
                  <a:lnTo>
                    <a:pt x="247" y="440"/>
                  </a:lnTo>
                  <a:lnTo>
                    <a:pt x="212" y="480"/>
                  </a:lnTo>
                  <a:lnTo>
                    <a:pt x="180" y="540"/>
                  </a:lnTo>
                  <a:lnTo>
                    <a:pt x="150" y="580"/>
                  </a:lnTo>
                  <a:lnTo>
                    <a:pt x="123" y="620"/>
                  </a:lnTo>
                  <a:lnTo>
                    <a:pt x="97" y="680"/>
                  </a:lnTo>
                  <a:lnTo>
                    <a:pt x="75" y="720"/>
                  </a:lnTo>
                  <a:lnTo>
                    <a:pt x="56" y="780"/>
                  </a:lnTo>
                  <a:lnTo>
                    <a:pt x="39" y="820"/>
                  </a:lnTo>
                  <a:lnTo>
                    <a:pt x="25" y="880"/>
                  </a:lnTo>
                  <a:lnTo>
                    <a:pt x="14" y="940"/>
                  </a:lnTo>
                  <a:lnTo>
                    <a:pt x="6" y="1000"/>
                  </a:lnTo>
                  <a:lnTo>
                    <a:pt x="2" y="1060"/>
                  </a:lnTo>
                  <a:lnTo>
                    <a:pt x="0" y="1100"/>
                  </a:lnTo>
                  <a:lnTo>
                    <a:pt x="2" y="1160"/>
                  </a:lnTo>
                  <a:lnTo>
                    <a:pt x="7" y="1220"/>
                  </a:lnTo>
                  <a:lnTo>
                    <a:pt x="15" y="1280"/>
                  </a:lnTo>
                  <a:lnTo>
                    <a:pt x="26" y="1340"/>
                  </a:lnTo>
                  <a:lnTo>
                    <a:pt x="40" y="1380"/>
                  </a:lnTo>
                  <a:lnTo>
                    <a:pt x="57" y="1440"/>
                  </a:lnTo>
                  <a:lnTo>
                    <a:pt x="76" y="1480"/>
                  </a:lnTo>
                  <a:lnTo>
                    <a:pt x="99" y="1540"/>
                  </a:lnTo>
                  <a:lnTo>
                    <a:pt x="124" y="1580"/>
                  </a:lnTo>
                  <a:lnTo>
                    <a:pt x="151" y="1640"/>
                  </a:lnTo>
                  <a:lnTo>
                    <a:pt x="181" y="1680"/>
                  </a:lnTo>
                  <a:lnTo>
                    <a:pt x="214" y="1720"/>
                  </a:lnTo>
                  <a:lnTo>
                    <a:pt x="248" y="1760"/>
                  </a:lnTo>
                  <a:lnTo>
                    <a:pt x="285" y="1820"/>
                  </a:lnTo>
                  <a:lnTo>
                    <a:pt x="324" y="1860"/>
                  </a:lnTo>
                  <a:lnTo>
                    <a:pt x="365" y="1880"/>
                  </a:lnTo>
                  <a:lnTo>
                    <a:pt x="408" y="1920"/>
                  </a:lnTo>
                  <a:lnTo>
                    <a:pt x="453" y="1960"/>
                  </a:lnTo>
                  <a:lnTo>
                    <a:pt x="500" y="2000"/>
                  </a:lnTo>
                  <a:lnTo>
                    <a:pt x="548" y="2020"/>
                  </a:lnTo>
                  <a:lnTo>
                    <a:pt x="599" y="2060"/>
                  </a:lnTo>
                  <a:lnTo>
                    <a:pt x="650" y="2080"/>
                  </a:lnTo>
                  <a:lnTo>
                    <a:pt x="703" y="2100"/>
                  </a:lnTo>
                  <a:lnTo>
                    <a:pt x="814" y="2140"/>
                  </a:lnTo>
                  <a:lnTo>
                    <a:pt x="930" y="2180"/>
                  </a:lnTo>
                  <a:lnTo>
                    <a:pt x="1545" y="2180"/>
                  </a:lnTo>
                  <a:lnTo>
                    <a:pt x="1661" y="2140"/>
                  </a:lnTo>
                  <a:lnTo>
                    <a:pt x="1057" y="2140"/>
                  </a:lnTo>
                  <a:lnTo>
                    <a:pt x="999" y="2120"/>
                  </a:lnTo>
                  <a:lnTo>
                    <a:pt x="942" y="2120"/>
                  </a:lnTo>
                  <a:lnTo>
                    <a:pt x="831" y="2080"/>
                  </a:lnTo>
                  <a:lnTo>
                    <a:pt x="726" y="2040"/>
                  </a:lnTo>
                  <a:lnTo>
                    <a:pt x="675" y="2020"/>
                  </a:lnTo>
                  <a:lnTo>
                    <a:pt x="626" y="2000"/>
                  </a:lnTo>
                  <a:lnTo>
                    <a:pt x="578" y="1980"/>
                  </a:lnTo>
                  <a:lnTo>
                    <a:pt x="532" y="1940"/>
                  </a:lnTo>
                  <a:lnTo>
                    <a:pt x="487" y="1920"/>
                  </a:lnTo>
                  <a:lnTo>
                    <a:pt x="445" y="1880"/>
                  </a:lnTo>
                  <a:lnTo>
                    <a:pt x="404" y="1840"/>
                  </a:lnTo>
                  <a:lnTo>
                    <a:pt x="365" y="1800"/>
                  </a:lnTo>
                  <a:lnTo>
                    <a:pt x="328" y="1760"/>
                  </a:lnTo>
                  <a:lnTo>
                    <a:pt x="293" y="1720"/>
                  </a:lnTo>
                  <a:lnTo>
                    <a:pt x="261" y="1680"/>
                  </a:lnTo>
                  <a:lnTo>
                    <a:pt x="230" y="1640"/>
                  </a:lnTo>
                  <a:lnTo>
                    <a:pt x="202" y="1600"/>
                  </a:lnTo>
                  <a:lnTo>
                    <a:pt x="176" y="1560"/>
                  </a:lnTo>
                  <a:lnTo>
                    <a:pt x="152" y="1520"/>
                  </a:lnTo>
                  <a:lnTo>
                    <a:pt x="131" y="1460"/>
                  </a:lnTo>
                  <a:lnTo>
                    <a:pt x="113" y="1420"/>
                  </a:lnTo>
                  <a:lnTo>
                    <a:pt x="97" y="1360"/>
                  </a:lnTo>
                  <a:lnTo>
                    <a:pt x="84" y="1320"/>
                  </a:lnTo>
                  <a:lnTo>
                    <a:pt x="74" y="1260"/>
                  </a:lnTo>
                  <a:lnTo>
                    <a:pt x="66" y="1220"/>
                  </a:lnTo>
                  <a:lnTo>
                    <a:pt x="62" y="1160"/>
                  </a:lnTo>
                  <a:lnTo>
                    <a:pt x="60" y="1100"/>
                  </a:lnTo>
                  <a:lnTo>
                    <a:pt x="62" y="1060"/>
                  </a:lnTo>
                  <a:lnTo>
                    <a:pt x="66" y="1000"/>
                  </a:lnTo>
                  <a:lnTo>
                    <a:pt x="74" y="940"/>
                  </a:lnTo>
                  <a:lnTo>
                    <a:pt x="84" y="900"/>
                  </a:lnTo>
                  <a:lnTo>
                    <a:pt x="97" y="840"/>
                  </a:lnTo>
                  <a:lnTo>
                    <a:pt x="113" y="800"/>
                  </a:lnTo>
                  <a:lnTo>
                    <a:pt x="131" y="740"/>
                  </a:lnTo>
                  <a:lnTo>
                    <a:pt x="152" y="700"/>
                  </a:lnTo>
                  <a:lnTo>
                    <a:pt x="176" y="660"/>
                  </a:lnTo>
                  <a:lnTo>
                    <a:pt x="202" y="600"/>
                  </a:lnTo>
                  <a:lnTo>
                    <a:pt x="230" y="560"/>
                  </a:lnTo>
                  <a:lnTo>
                    <a:pt x="261" y="520"/>
                  </a:lnTo>
                  <a:lnTo>
                    <a:pt x="294" y="480"/>
                  </a:lnTo>
                  <a:lnTo>
                    <a:pt x="328" y="440"/>
                  </a:lnTo>
                  <a:lnTo>
                    <a:pt x="365" y="400"/>
                  </a:lnTo>
                  <a:lnTo>
                    <a:pt x="404" y="360"/>
                  </a:lnTo>
                  <a:lnTo>
                    <a:pt x="445" y="340"/>
                  </a:lnTo>
                  <a:lnTo>
                    <a:pt x="488" y="300"/>
                  </a:lnTo>
                  <a:lnTo>
                    <a:pt x="532" y="260"/>
                  </a:lnTo>
                  <a:lnTo>
                    <a:pt x="578" y="240"/>
                  </a:lnTo>
                  <a:lnTo>
                    <a:pt x="626" y="220"/>
                  </a:lnTo>
                  <a:lnTo>
                    <a:pt x="675" y="180"/>
                  </a:lnTo>
                  <a:lnTo>
                    <a:pt x="726" y="160"/>
                  </a:lnTo>
                  <a:lnTo>
                    <a:pt x="832" y="120"/>
                  </a:lnTo>
                  <a:lnTo>
                    <a:pt x="887" y="100"/>
                  </a:lnTo>
                  <a:lnTo>
                    <a:pt x="942" y="100"/>
                  </a:lnTo>
                  <a:lnTo>
                    <a:pt x="999" y="80"/>
                  </a:lnTo>
                  <a:lnTo>
                    <a:pt x="1057" y="80"/>
                  </a:lnTo>
                  <a:lnTo>
                    <a:pt x="1116" y="60"/>
                  </a:lnTo>
                  <a:close/>
                  <a:moveTo>
                    <a:pt x="1659" y="60"/>
                  </a:moveTo>
                  <a:lnTo>
                    <a:pt x="1357" y="60"/>
                  </a:lnTo>
                  <a:lnTo>
                    <a:pt x="1416" y="80"/>
                  </a:lnTo>
                  <a:lnTo>
                    <a:pt x="1474" y="80"/>
                  </a:lnTo>
                  <a:lnTo>
                    <a:pt x="1531" y="100"/>
                  </a:lnTo>
                  <a:lnTo>
                    <a:pt x="1587" y="100"/>
                  </a:lnTo>
                  <a:lnTo>
                    <a:pt x="1642" y="120"/>
                  </a:lnTo>
                  <a:lnTo>
                    <a:pt x="1747" y="160"/>
                  </a:lnTo>
                  <a:lnTo>
                    <a:pt x="1798" y="180"/>
                  </a:lnTo>
                  <a:lnTo>
                    <a:pt x="1847" y="220"/>
                  </a:lnTo>
                  <a:lnTo>
                    <a:pt x="1895" y="240"/>
                  </a:lnTo>
                  <a:lnTo>
                    <a:pt x="1941" y="260"/>
                  </a:lnTo>
                  <a:lnTo>
                    <a:pt x="1986" y="300"/>
                  </a:lnTo>
                  <a:lnTo>
                    <a:pt x="2028" y="340"/>
                  </a:lnTo>
                  <a:lnTo>
                    <a:pt x="2069" y="360"/>
                  </a:lnTo>
                  <a:lnTo>
                    <a:pt x="2108" y="400"/>
                  </a:lnTo>
                  <a:lnTo>
                    <a:pt x="2145" y="440"/>
                  </a:lnTo>
                  <a:lnTo>
                    <a:pt x="2180" y="480"/>
                  </a:lnTo>
                  <a:lnTo>
                    <a:pt x="2213" y="520"/>
                  </a:lnTo>
                  <a:lnTo>
                    <a:pt x="2243" y="560"/>
                  </a:lnTo>
                  <a:lnTo>
                    <a:pt x="2271" y="600"/>
                  </a:lnTo>
                  <a:lnTo>
                    <a:pt x="2297" y="660"/>
                  </a:lnTo>
                  <a:lnTo>
                    <a:pt x="2321" y="700"/>
                  </a:lnTo>
                  <a:lnTo>
                    <a:pt x="2342" y="740"/>
                  </a:lnTo>
                  <a:lnTo>
                    <a:pt x="2360" y="800"/>
                  </a:lnTo>
                  <a:lnTo>
                    <a:pt x="2376" y="840"/>
                  </a:lnTo>
                  <a:lnTo>
                    <a:pt x="2389" y="900"/>
                  </a:lnTo>
                  <a:lnTo>
                    <a:pt x="2400" y="940"/>
                  </a:lnTo>
                  <a:lnTo>
                    <a:pt x="2407" y="1000"/>
                  </a:lnTo>
                  <a:lnTo>
                    <a:pt x="2412" y="1060"/>
                  </a:lnTo>
                  <a:lnTo>
                    <a:pt x="2413" y="1100"/>
                  </a:lnTo>
                  <a:lnTo>
                    <a:pt x="2411" y="1160"/>
                  </a:lnTo>
                  <a:lnTo>
                    <a:pt x="2407" y="1220"/>
                  </a:lnTo>
                  <a:lnTo>
                    <a:pt x="2399" y="1260"/>
                  </a:lnTo>
                  <a:lnTo>
                    <a:pt x="2389" y="1320"/>
                  </a:lnTo>
                  <a:lnTo>
                    <a:pt x="2376" y="1360"/>
                  </a:lnTo>
                  <a:lnTo>
                    <a:pt x="2360" y="1420"/>
                  </a:lnTo>
                  <a:lnTo>
                    <a:pt x="2342" y="1460"/>
                  </a:lnTo>
                  <a:lnTo>
                    <a:pt x="2321" y="1520"/>
                  </a:lnTo>
                  <a:lnTo>
                    <a:pt x="2297" y="1560"/>
                  </a:lnTo>
                  <a:lnTo>
                    <a:pt x="2271" y="1600"/>
                  </a:lnTo>
                  <a:lnTo>
                    <a:pt x="2243" y="1640"/>
                  </a:lnTo>
                  <a:lnTo>
                    <a:pt x="2212" y="1680"/>
                  </a:lnTo>
                  <a:lnTo>
                    <a:pt x="2180" y="1740"/>
                  </a:lnTo>
                  <a:lnTo>
                    <a:pt x="2145" y="1760"/>
                  </a:lnTo>
                  <a:lnTo>
                    <a:pt x="2108" y="1800"/>
                  </a:lnTo>
                  <a:lnTo>
                    <a:pt x="2069" y="1840"/>
                  </a:lnTo>
                  <a:lnTo>
                    <a:pt x="2028" y="1880"/>
                  </a:lnTo>
                  <a:lnTo>
                    <a:pt x="1985" y="1920"/>
                  </a:lnTo>
                  <a:lnTo>
                    <a:pt x="1941" y="1940"/>
                  </a:lnTo>
                  <a:lnTo>
                    <a:pt x="1895" y="1980"/>
                  </a:lnTo>
                  <a:lnTo>
                    <a:pt x="1847" y="2000"/>
                  </a:lnTo>
                  <a:lnTo>
                    <a:pt x="1798" y="2020"/>
                  </a:lnTo>
                  <a:lnTo>
                    <a:pt x="1747" y="2040"/>
                  </a:lnTo>
                  <a:lnTo>
                    <a:pt x="1641" y="2080"/>
                  </a:lnTo>
                  <a:lnTo>
                    <a:pt x="1531" y="2120"/>
                  </a:lnTo>
                  <a:lnTo>
                    <a:pt x="1474" y="2120"/>
                  </a:lnTo>
                  <a:lnTo>
                    <a:pt x="1416" y="2140"/>
                  </a:lnTo>
                  <a:lnTo>
                    <a:pt x="1661" y="2140"/>
                  </a:lnTo>
                  <a:lnTo>
                    <a:pt x="1772" y="2100"/>
                  </a:lnTo>
                  <a:lnTo>
                    <a:pt x="1825" y="2080"/>
                  </a:lnTo>
                  <a:lnTo>
                    <a:pt x="1877" y="2060"/>
                  </a:lnTo>
                  <a:lnTo>
                    <a:pt x="1927" y="2020"/>
                  </a:lnTo>
                  <a:lnTo>
                    <a:pt x="1975" y="2000"/>
                  </a:lnTo>
                  <a:lnTo>
                    <a:pt x="2022" y="1960"/>
                  </a:lnTo>
                  <a:lnTo>
                    <a:pt x="2067" y="1920"/>
                  </a:lnTo>
                  <a:lnTo>
                    <a:pt x="2110" y="1880"/>
                  </a:lnTo>
                  <a:lnTo>
                    <a:pt x="2151" y="1840"/>
                  </a:lnTo>
                  <a:lnTo>
                    <a:pt x="2190" y="1800"/>
                  </a:lnTo>
                  <a:lnTo>
                    <a:pt x="2226" y="1760"/>
                  </a:lnTo>
                  <a:lnTo>
                    <a:pt x="2261" y="1720"/>
                  </a:lnTo>
                  <a:lnTo>
                    <a:pt x="2293" y="1680"/>
                  </a:lnTo>
                  <a:lnTo>
                    <a:pt x="2323" y="1640"/>
                  </a:lnTo>
                  <a:lnTo>
                    <a:pt x="2351" y="1580"/>
                  </a:lnTo>
                  <a:lnTo>
                    <a:pt x="2375" y="1540"/>
                  </a:lnTo>
                  <a:lnTo>
                    <a:pt x="2398" y="1480"/>
                  </a:lnTo>
                  <a:lnTo>
                    <a:pt x="2417" y="1440"/>
                  </a:lnTo>
                  <a:lnTo>
                    <a:pt x="2434" y="1380"/>
                  </a:lnTo>
                  <a:lnTo>
                    <a:pt x="2448" y="1320"/>
                  </a:lnTo>
                  <a:lnTo>
                    <a:pt x="2459" y="1280"/>
                  </a:lnTo>
                  <a:lnTo>
                    <a:pt x="2467" y="1220"/>
                  </a:lnTo>
                  <a:lnTo>
                    <a:pt x="2471" y="1160"/>
                  </a:lnTo>
                  <a:lnTo>
                    <a:pt x="2473" y="1100"/>
                  </a:lnTo>
                  <a:lnTo>
                    <a:pt x="2471" y="1040"/>
                  </a:lnTo>
                  <a:lnTo>
                    <a:pt x="2466" y="1000"/>
                  </a:lnTo>
                  <a:lnTo>
                    <a:pt x="2458" y="940"/>
                  </a:lnTo>
                  <a:lnTo>
                    <a:pt x="2447" y="880"/>
                  </a:lnTo>
                  <a:lnTo>
                    <a:pt x="2433" y="820"/>
                  </a:lnTo>
                  <a:lnTo>
                    <a:pt x="2416" y="780"/>
                  </a:lnTo>
                  <a:lnTo>
                    <a:pt x="2397" y="720"/>
                  </a:lnTo>
                  <a:lnTo>
                    <a:pt x="2374" y="680"/>
                  </a:lnTo>
                  <a:lnTo>
                    <a:pt x="2349" y="620"/>
                  </a:lnTo>
                  <a:lnTo>
                    <a:pt x="2322" y="580"/>
                  </a:lnTo>
                  <a:lnTo>
                    <a:pt x="2292" y="540"/>
                  </a:lnTo>
                  <a:lnTo>
                    <a:pt x="2259" y="480"/>
                  </a:lnTo>
                  <a:lnTo>
                    <a:pt x="2225" y="440"/>
                  </a:lnTo>
                  <a:lnTo>
                    <a:pt x="2188" y="400"/>
                  </a:lnTo>
                  <a:lnTo>
                    <a:pt x="2149" y="360"/>
                  </a:lnTo>
                  <a:lnTo>
                    <a:pt x="2108" y="320"/>
                  </a:lnTo>
                  <a:lnTo>
                    <a:pt x="2065" y="280"/>
                  </a:lnTo>
                  <a:lnTo>
                    <a:pt x="2020" y="260"/>
                  </a:lnTo>
                  <a:lnTo>
                    <a:pt x="1973" y="220"/>
                  </a:lnTo>
                  <a:lnTo>
                    <a:pt x="1925" y="180"/>
                  </a:lnTo>
                  <a:lnTo>
                    <a:pt x="1875" y="160"/>
                  </a:lnTo>
                  <a:lnTo>
                    <a:pt x="1823" y="140"/>
                  </a:lnTo>
                  <a:lnTo>
                    <a:pt x="1770" y="100"/>
                  </a:lnTo>
                  <a:lnTo>
                    <a:pt x="1715" y="80"/>
                  </a:lnTo>
                  <a:lnTo>
                    <a:pt x="1659" y="60"/>
                  </a:lnTo>
                  <a:close/>
                  <a:moveTo>
                    <a:pt x="1470" y="2100"/>
                  </a:moveTo>
                  <a:lnTo>
                    <a:pt x="1002" y="2100"/>
                  </a:lnTo>
                  <a:lnTo>
                    <a:pt x="1059" y="2120"/>
                  </a:lnTo>
                  <a:lnTo>
                    <a:pt x="1413" y="2120"/>
                  </a:lnTo>
                  <a:lnTo>
                    <a:pt x="1470" y="2100"/>
                  </a:lnTo>
                  <a:close/>
                  <a:moveTo>
                    <a:pt x="1007" y="120"/>
                  </a:moveTo>
                  <a:lnTo>
                    <a:pt x="892" y="120"/>
                  </a:lnTo>
                  <a:lnTo>
                    <a:pt x="838" y="140"/>
                  </a:lnTo>
                  <a:lnTo>
                    <a:pt x="734" y="180"/>
                  </a:lnTo>
                  <a:lnTo>
                    <a:pt x="685" y="200"/>
                  </a:lnTo>
                  <a:lnTo>
                    <a:pt x="636" y="240"/>
                  </a:lnTo>
                  <a:lnTo>
                    <a:pt x="589" y="260"/>
                  </a:lnTo>
                  <a:lnTo>
                    <a:pt x="544" y="280"/>
                  </a:lnTo>
                  <a:lnTo>
                    <a:pt x="500" y="320"/>
                  </a:lnTo>
                  <a:lnTo>
                    <a:pt x="458" y="340"/>
                  </a:lnTo>
                  <a:lnTo>
                    <a:pt x="418" y="380"/>
                  </a:lnTo>
                  <a:lnTo>
                    <a:pt x="380" y="420"/>
                  </a:lnTo>
                  <a:lnTo>
                    <a:pt x="343" y="460"/>
                  </a:lnTo>
                  <a:lnTo>
                    <a:pt x="309" y="500"/>
                  </a:lnTo>
                  <a:lnTo>
                    <a:pt x="277" y="540"/>
                  </a:lnTo>
                  <a:lnTo>
                    <a:pt x="247" y="580"/>
                  </a:lnTo>
                  <a:lnTo>
                    <a:pt x="219" y="620"/>
                  </a:lnTo>
                  <a:lnTo>
                    <a:pt x="194" y="660"/>
                  </a:lnTo>
                  <a:lnTo>
                    <a:pt x="171" y="700"/>
                  </a:lnTo>
                  <a:lnTo>
                    <a:pt x="150" y="760"/>
                  </a:lnTo>
                  <a:lnTo>
                    <a:pt x="132" y="800"/>
                  </a:lnTo>
                  <a:lnTo>
                    <a:pt x="116" y="860"/>
                  </a:lnTo>
                  <a:lnTo>
                    <a:pt x="103" y="900"/>
                  </a:lnTo>
                  <a:lnTo>
                    <a:pt x="93" y="940"/>
                  </a:lnTo>
                  <a:lnTo>
                    <a:pt x="86" y="1000"/>
                  </a:lnTo>
                  <a:lnTo>
                    <a:pt x="82" y="1060"/>
                  </a:lnTo>
                  <a:lnTo>
                    <a:pt x="80" y="1100"/>
                  </a:lnTo>
                  <a:lnTo>
                    <a:pt x="81" y="1160"/>
                  </a:lnTo>
                  <a:lnTo>
                    <a:pt x="86" y="1200"/>
                  </a:lnTo>
                  <a:lnTo>
                    <a:pt x="93" y="1260"/>
                  </a:lnTo>
                  <a:lnTo>
                    <a:pt x="103" y="1320"/>
                  </a:lnTo>
                  <a:lnTo>
                    <a:pt x="116" y="1360"/>
                  </a:lnTo>
                  <a:lnTo>
                    <a:pt x="131" y="1400"/>
                  </a:lnTo>
                  <a:lnTo>
                    <a:pt x="149" y="1460"/>
                  </a:lnTo>
                  <a:lnTo>
                    <a:pt x="170" y="1500"/>
                  </a:lnTo>
                  <a:lnTo>
                    <a:pt x="193" y="1540"/>
                  </a:lnTo>
                  <a:lnTo>
                    <a:pt x="218" y="1600"/>
                  </a:lnTo>
                  <a:lnTo>
                    <a:pt x="246" y="1640"/>
                  </a:lnTo>
                  <a:lnTo>
                    <a:pt x="276" y="1680"/>
                  </a:lnTo>
                  <a:lnTo>
                    <a:pt x="308" y="1720"/>
                  </a:lnTo>
                  <a:lnTo>
                    <a:pt x="342" y="1760"/>
                  </a:lnTo>
                  <a:lnTo>
                    <a:pt x="379" y="1800"/>
                  </a:lnTo>
                  <a:lnTo>
                    <a:pt x="417" y="1820"/>
                  </a:lnTo>
                  <a:lnTo>
                    <a:pt x="457" y="1860"/>
                  </a:lnTo>
                  <a:lnTo>
                    <a:pt x="499" y="1900"/>
                  </a:lnTo>
                  <a:lnTo>
                    <a:pt x="543" y="1920"/>
                  </a:lnTo>
                  <a:lnTo>
                    <a:pt x="588" y="1960"/>
                  </a:lnTo>
                  <a:lnTo>
                    <a:pt x="635" y="1980"/>
                  </a:lnTo>
                  <a:lnTo>
                    <a:pt x="733" y="2020"/>
                  </a:lnTo>
                  <a:lnTo>
                    <a:pt x="837" y="2060"/>
                  </a:lnTo>
                  <a:lnTo>
                    <a:pt x="946" y="2100"/>
                  </a:lnTo>
                  <a:lnTo>
                    <a:pt x="1061" y="2100"/>
                  </a:lnTo>
                  <a:lnTo>
                    <a:pt x="1005" y="2080"/>
                  </a:lnTo>
                  <a:lnTo>
                    <a:pt x="950" y="2080"/>
                  </a:lnTo>
                  <a:lnTo>
                    <a:pt x="843" y="2040"/>
                  </a:lnTo>
                  <a:lnTo>
                    <a:pt x="741" y="2000"/>
                  </a:lnTo>
                  <a:lnTo>
                    <a:pt x="692" y="1980"/>
                  </a:lnTo>
                  <a:lnTo>
                    <a:pt x="644" y="1960"/>
                  </a:lnTo>
                  <a:lnTo>
                    <a:pt x="598" y="1940"/>
                  </a:lnTo>
                  <a:lnTo>
                    <a:pt x="553" y="1900"/>
                  </a:lnTo>
                  <a:lnTo>
                    <a:pt x="510" y="1880"/>
                  </a:lnTo>
                  <a:lnTo>
                    <a:pt x="469" y="1840"/>
                  </a:lnTo>
                  <a:lnTo>
                    <a:pt x="430" y="1820"/>
                  </a:lnTo>
                  <a:lnTo>
                    <a:pt x="392" y="1780"/>
                  </a:lnTo>
                  <a:lnTo>
                    <a:pt x="357" y="1740"/>
                  </a:lnTo>
                  <a:lnTo>
                    <a:pt x="323" y="1700"/>
                  </a:lnTo>
                  <a:lnTo>
                    <a:pt x="292" y="1660"/>
                  </a:lnTo>
                  <a:lnTo>
                    <a:pt x="262" y="1620"/>
                  </a:lnTo>
                  <a:lnTo>
                    <a:pt x="235" y="1580"/>
                  </a:lnTo>
                  <a:lnTo>
                    <a:pt x="210" y="1540"/>
                  </a:lnTo>
                  <a:lnTo>
                    <a:pt x="188" y="1500"/>
                  </a:lnTo>
                  <a:lnTo>
                    <a:pt x="168" y="1440"/>
                  </a:lnTo>
                  <a:lnTo>
                    <a:pt x="150" y="1400"/>
                  </a:lnTo>
                  <a:lnTo>
                    <a:pt x="135" y="1360"/>
                  </a:lnTo>
                  <a:lnTo>
                    <a:pt x="123" y="1300"/>
                  </a:lnTo>
                  <a:lnTo>
                    <a:pt x="113" y="1260"/>
                  </a:lnTo>
                  <a:lnTo>
                    <a:pt x="106" y="1200"/>
                  </a:lnTo>
                  <a:lnTo>
                    <a:pt x="101" y="1160"/>
                  </a:lnTo>
                  <a:lnTo>
                    <a:pt x="100" y="1100"/>
                  </a:lnTo>
                  <a:lnTo>
                    <a:pt x="102" y="1060"/>
                  </a:lnTo>
                  <a:lnTo>
                    <a:pt x="106" y="1000"/>
                  </a:lnTo>
                  <a:lnTo>
                    <a:pt x="113" y="960"/>
                  </a:lnTo>
                  <a:lnTo>
                    <a:pt x="123" y="900"/>
                  </a:lnTo>
                  <a:lnTo>
                    <a:pt x="136" y="860"/>
                  </a:lnTo>
                  <a:lnTo>
                    <a:pt x="151" y="800"/>
                  </a:lnTo>
                  <a:lnTo>
                    <a:pt x="169" y="760"/>
                  </a:lnTo>
                  <a:lnTo>
                    <a:pt x="189" y="720"/>
                  </a:lnTo>
                  <a:lnTo>
                    <a:pt x="212" y="680"/>
                  </a:lnTo>
                  <a:lnTo>
                    <a:pt x="237" y="620"/>
                  </a:lnTo>
                  <a:lnTo>
                    <a:pt x="264" y="580"/>
                  </a:lnTo>
                  <a:lnTo>
                    <a:pt x="293" y="540"/>
                  </a:lnTo>
                  <a:lnTo>
                    <a:pt x="325" y="500"/>
                  </a:lnTo>
                  <a:lnTo>
                    <a:pt x="358" y="460"/>
                  </a:lnTo>
                  <a:lnTo>
                    <a:pt x="394" y="440"/>
                  </a:lnTo>
                  <a:lnTo>
                    <a:pt x="432" y="400"/>
                  </a:lnTo>
                  <a:lnTo>
                    <a:pt x="471" y="360"/>
                  </a:lnTo>
                  <a:lnTo>
                    <a:pt x="512" y="340"/>
                  </a:lnTo>
                  <a:lnTo>
                    <a:pt x="555" y="300"/>
                  </a:lnTo>
                  <a:lnTo>
                    <a:pt x="600" y="280"/>
                  </a:lnTo>
                  <a:lnTo>
                    <a:pt x="646" y="240"/>
                  </a:lnTo>
                  <a:lnTo>
                    <a:pt x="694" y="220"/>
                  </a:lnTo>
                  <a:lnTo>
                    <a:pt x="743" y="200"/>
                  </a:lnTo>
                  <a:lnTo>
                    <a:pt x="845" y="160"/>
                  </a:lnTo>
                  <a:lnTo>
                    <a:pt x="898" y="140"/>
                  </a:lnTo>
                  <a:lnTo>
                    <a:pt x="952" y="140"/>
                  </a:lnTo>
                  <a:lnTo>
                    <a:pt x="1007" y="120"/>
                  </a:lnTo>
                  <a:close/>
                  <a:moveTo>
                    <a:pt x="1582" y="120"/>
                  </a:moveTo>
                  <a:lnTo>
                    <a:pt x="1468" y="120"/>
                  </a:lnTo>
                  <a:lnTo>
                    <a:pt x="1523" y="140"/>
                  </a:lnTo>
                  <a:lnTo>
                    <a:pt x="1577" y="140"/>
                  </a:lnTo>
                  <a:lnTo>
                    <a:pt x="1630" y="160"/>
                  </a:lnTo>
                  <a:lnTo>
                    <a:pt x="1682" y="180"/>
                  </a:lnTo>
                  <a:lnTo>
                    <a:pt x="1781" y="220"/>
                  </a:lnTo>
                  <a:lnTo>
                    <a:pt x="1829" y="240"/>
                  </a:lnTo>
                  <a:lnTo>
                    <a:pt x="1875" y="280"/>
                  </a:lnTo>
                  <a:lnTo>
                    <a:pt x="1920" y="300"/>
                  </a:lnTo>
                  <a:lnTo>
                    <a:pt x="1963" y="340"/>
                  </a:lnTo>
                  <a:lnTo>
                    <a:pt x="2004" y="360"/>
                  </a:lnTo>
                  <a:lnTo>
                    <a:pt x="2043" y="400"/>
                  </a:lnTo>
                  <a:lnTo>
                    <a:pt x="2081" y="440"/>
                  </a:lnTo>
                  <a:lnTo>
                    <a:pt x="2116" y="480"/>
                  </a:lnTo>
                  <a:lnTo>
                    <a:pt x="2150" y="500"/>
                  </a:lnTo>
                  <a:lnTo>
                    <a:pt x="2181" y="540"/>
                  </a:lnTo>
                  <a:lnTo>
                    <a:pt x="2211" y="580"/>
                  </a:lnTo>
                  <a:lnTo>
                    <a:pt x="2238" y="640"/>
                  </a:lnTo>
                  <a:lnTo>
                    <a:pt x="2263" y="680"/>
                  </a:lnTo>
                  <a:lnTo>
                    <a:pt x="2285" y="720"/>
                  </a:lnTo>
                  <a:lnTo>
                    <a:pt x="2305" y="760"/>
                  </a:lnTo>
                  <a:lnTo>
                    <a:pt x="2323" y="820"/>
                  </a:lnTo>
                  <a:lnTo>
                    <a:pt x="2338" y="860"/>
                  </a:lnTo>
                  <a:lnTo>
                    <a:pt x="2350" y="900"/>
                  </a:lnTo>
                  <a:lnTo>
                    <a:pt x="2360" y="960"/>
                  </a:lnTo>
                  <a:lnTo>
                    <a:pt x="2367" y="1000"/>
                  </a:lnTo>
                  <a:lnTo>
                    <a:pt x="2372" y="1060"/>
                  </a:lnTo>
                  <a:lnTo>
                    <a:pt x="2373" y="1100"/>
                  </a:lnTo>
                  <a:lnTo>
                    <a:pt x="2371" y="1160"/>
                  </a:lnTo>
                  <a:lnTo>
                    <a:pt x="2367" y="1200"/>
                  </a:lnTo>
                  <a:lnTo>
                    <a:pt x="2360" y="1260"/>
                  </a:lnTo>
                  <a:lnTo>
                    <a:pt x="2350" y="1300"/>
                  </a:lnTo>
                  <a:lnTo>
                    <a:pt x="2337" y="1360"/>
                  </a:lnTo>
                  <a:lnTo>
                    <a:pt x="2322" y="1400"/>
                  </a:lnTo>
                  <a:lnTo>
                    <a:pt x="2304" y="1460"/>
                  </a:lnTo>
                  <a:lnTo>
                    <a:pt x="2284" y="1500"/>
                  </a:lnTo>
                  <a:lnTo>
                    <a:pt x="2261" y="1540"/>
                  </a:lnTo>
                  <a:lnTo>
                    <a:pt x="2237" y="1580"/>
                  </a:lnTo>
                  <a:lnTo>
                    <a:pt x="2209" y="1620"/>
                  </a:lnTo>
                  <a:lnTo>
                    <a:pt x="2180" y="1660"/>
                  </a:lnTo>
                  <a:lnTo>
                    <a:pt x="2148" y="1700"/>
                  </a:lnTo>
                  <a:lnTo>
                    <a:pt x="2115" y="1740"/>
                  </a:lnTo>
                  <a:lnTo>
                    <a:pt x="2079" y="1780"/>
                  </a:lnTo>
                  <a:lnTo>
                    <a:pt x="2041" y="1820"/>
                  </a:lnTo>
                  <a:lnTo>
                    <a:pt x="2002" y="1840"/>
                  </a:lnTo>
                  <a:lnTo>
                    <a:pt x="1961" y="1880"/>
                  </a:lnTo>
                  <a:lnTo>
                    <a:pt x="1918" y="1900"/>
                  </a:lnTo>
                  <a:lnTo>
                    <a:pt x="1873" y="1940"/>
                  </a:lnTo>
                  <a:lnTo>
                    <a:pt x="1827" y="1960"/>
                  </a:lnTo>
                  <a:lnTo>
                    <a:pt x="1779" y="1980"/>
                  </a:lnTo>
                  <a:lnTo>
                    <a:pt x="1730" y="2020"/>
                  </a:lnTo>
                  <a:lnTo>
                    <a:pt x="1680" y="2040"/>
                  </a:lnTo>
                  <a:lnTo>
                    <a:pt x="1628" y="2040"/>
                  </a:lnTo>
                  <a:lnTo>
                    <a:pt x="1521" y="2080"/>
                  </a:lnTo>
                  <a:lnTo>
                    <a:pt x="1466" y="2080"/>
                  </a:lnTo>
                  <a:lnTo>
                    <a:pt x="1409" y="2100"/>
                  </a:lnTo>
                  <a:lnTo>
                    <a:pt x="1526" y="2100"/>
                  </a:lnTo>
                  <a:lnTo>
                    <a:pt x="1635" y="2060"/>
                  </a:lnTo>
                  <a:lnTo>
                    <a:pt x="1739" y="2020"/>
                  </a:lnTo>
                  <a:lnTo>
                    <a:pt x="1789" y="2000"/>
                  </a:lnTo>
                  <a:lnTo>
                    <a:pt x="1837" y="1980"/>
                  </a:lnTo>
                  <a:lnTo>
                    <a:pt x="1884" y="1960"/>
                  </a:lnTo>
                  <a:lnTo>
                    <a:pt x="1929" y="1920"/>
                  </a:lnTo>
                  <a:lnTo>
                    <a:pt x="1973" y="1900"/>
                  </a:lnTo>
                  <a:lnTo>
                    <a:pt x="2015" y="1860"/>
                  </a:lnTo>
                  <a:lnTo>
                    <a:pt x="2055" y="1820"/>
                  </a:lnTo>
                  <a:lnTo>
                    <a:pt x="2093" y="1800"/>
                  </a:lnTo>
                  <a:lnTo>
                    <a:pt x="2130" y="1760"/>
                  </a:lnTo>
                  <a:lnTo>
                    <a:pt x="2164" y="1720"/>
                  </a:lnTo>
                  <a:lnTo>
                    <a:pt x="2196" y="1680"/>
                  </a:lnTo>
                  <a:lnTo>
                    <a:pt x="2226" y="1640"/>
                  </a:lnTo>
                  <a:lnTo>
                    <a:pt x="2254" y="1600"/>
                  </a:lnTo>
                  <a:lnTo>
                    <a:pt x="2279" y="1540"/>
                  </a:lnTo>
                  <a:lnTo>
                    <a:pt x="2302" y="1500"/>
                  </a:lnTo>
                  <a:lnTo>
                    <a:pt x="2323" y="1460"/>
                  </a:lnTo>
                  <a:lnTo>
                    <a:pt x="2341" y="1420"/>
                  </a:lnTo>
                  <a:lnTo>
                    <a:pt x="2357" y="1360"/>
                  </a:lnTo>
                  <a:lnTo>
                    <a:pt x="2369" y="1320"/>
                  </a:lnTo>
                  <a:lnTo>
                    <a:pt x="2380" y="1260"/>
                  </a:lnTo>
                  <a:lnTo>
                    <a:pt x="2387" y="1220"/>
                  </a:lnTo>
                  <a:lnTo>
                    <a:pt x="2391" y="1160"/>
                  </a:lnTo>
                  <a:lnTo>
                    <a:pt x="2393" y="1100"/>
                  </a:lnTo>
                  <a:lnTo>
                    <a:pt x="2392" y="1060"/>
                  </a:lnTo>
                  <a:lnTo>
                    <a:pt x="2387" y="1000"/>
                  </a:lnTo>
                  <a:lnTo>
                    <a:pt x="2380" y="960"/>
                  </a:lnTo>
                  <a:lnTo>
                    <a:pt x="2370" y="900"/>
                  </a:lnTo>
                  <a:lnTo>
                    <a:pt x="2357" y="860"/>
                  </a:lnTo>
                  <a:lnTo>
                    <a:pt x="2342" y="800"/>
                  </a:lnTo>
                  <a:lnTo>
                    <a:pt x="2324" y="760"/>
                  </a:lnTo>
                  <a:lnTo>
                    <a:pt x="2303" y="700"/>
                  </a:lnTo>
                  <a:lnTo>
                    <a:pt x="2280" y="660"/>
                  </a:lnTo>
                  <a:lnTo>
                    <a:pt x="2255" y="620"/>
                  </a:lnTo>
                  <a:lnTo>
                    <a:pt x="2227" y="580"/>
                  </a:lnTo>
                  <a:lnTo>
                    <a:pt x="2197" y="540"/>
                  </a:lnTo>
                  <a:lnTo>
                    <a:pt x="2165" y="500"/>
                  </a:lnTo>
                  <a:lnTo>
                    <a:pt x="2131" y="460"/>
                  </a:lnTo>
                  <a:lnTo>
                    <a:pt x="2094" y="420"/>
                  </a:lnTo>
                  <a:lnTo>
                    <a:pt x="2056" y="380"/>
                  </a:lnTo>
                  <a:lnTo>
                    <a:pt x="2016" y="340"/>
                  </a:lnTo>
                  <a:lnTo>
                    <a:pt x="1974" y="320"/>
                  </a:lnTo>
                  <a:lnTo>
                    <a:pt x="1930" y="280"/>
                  </a:lnTo>
                  <a:lnTo>
                    <a:pt x="1885" y="260"/>
                  </a:lnTo>
                  <a:lnTo>
                    <a:pt x="1838" y="240"/>
                  </a:lnTo>
                  <a:lnTo>
                    <a:pt x="1790" y="200"/>
                  </a:lnTo>
                  <a:lnTo>
                    <a:pt x="1688" y="160"/>
                  </a:lnTo>
                  <a:lnTo>
                    <a:pt x="1636" y="140"/>
                  </a:lnTo>
                  <a:lnTo>
                    <a:pt x="1582" y="120"/>
                  </a:lnTo>
                  <a:close/>
                  <a:moveTo>
                    <a:pt x="1121" y="100"/>
                  </a:moveTo>
                  <a:lnTo>
                    <a:pt x="1003" y="100"/>
                  </a:lnTo>
                  <a:lnTo>
                    <a:pt x="947" y="120"/>
                  </a:lnTo>
                  <a:lnTo>
                    <a:pt x="1064" y="120"/>
                  </a:lnTo>
                  <a:lnTo>
                    <a:pt x="1121" y="100"/>
                  </a:lnTo>
                  <a:close/>
                  <a:moveTo>
                    <a:pt x="1471" y="100"/>
                  </a:moveTo>
                  <a:lnTo>
                    <a:pt x="1355" y="100"/>
                  </a:lnTo>
                  <a:lnTo>
                    <a:pt x="1411" y="120"/>
                  </a:lnTo>
                  <a:lnTo>
                    <a:pt x="1527" y="120"/>
                  </a:lnTo>
                  <a:lnTo>
                    <a:pt x="1471" y="100"/>
                  </a:lnTo>
                  <a:close/>
                  <a:moveTo>
                    <a:pt x="1356" y="80"/>
                  </a:moveTo>
                  <a:lnTo>
                    <a:pt x="1119" y="80"/>
                  </a:lnTo>
                  <a:lnTo>
                    <a:pt x="1061" y="100"/>
                  </a:lnTo>
                  <a:lnTo>
                    <a:pt x="1414" y="100"/>
                  </a:lnTo>
                  <a:lnTo>
                    <a:pt x="1356" y="80"/>
                  </a:lnTo>
                  <a:close/>
                  <a:moveTo>
                    <a:pt x="1483" y="20"/>
                  </a:moveTo>
                  <a:lnTo>
                    <a:pt x="987" y="20"/>
                  </a:lnTo>
                  <a:lnTo>
                    <a:pt x="869" y="60"/>
                  </a:lnTo>
                  <a:lnTo>
                    <a:pt x="1602" y="60"/>
                  </a:lnTo>
                  <a:lnTo>
                    <a:pt x="1483" y="20"/>
                  </a:lnTo>
                  <a:close/>
                  <a:moveTo>
                    <a:pt x="1361" y="0"/>
                  </a:moveTo>
                  <a:lnTo>
                    <a:pt x="1110" y="0"/>
                  </a:lnTo>
                  <a:lnTo>
                    <a:pt x="1048" y="20"/>
                  </a:lnTo>
                  <a:lnTo>
                    <a:pt x="1423" y="20"/>
                  </a:lnTo>
                  <a:lnTo>
                    <a:pt x="1361" y="0"/>
                  </a:lnTo>
                  <a:close/>
                </a:path>
              </a:pathLst>
            </a:custGeom>
            <a:solidFill>
              <a:srgbClr val="4AACC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47" name="AutoShape 112"/>
            <p:cNvSpPr>
              <a:spLocks/>
            </p:cNvSpPr>
            <p:nvPr/>
          </p:nvSpPr>
          <p:spPr bwMode="auto">
            <a:xfrm>
              <a:off x="9848" y="5740"/>
              <a:ext cx="500" cy="675"/>
            </a:xfrm>
            <a:custGeom>
              <a:avLst/>
              <a:gdLst>
                <a:gd name="T0" fmla="+- 0 9848 9848"/>
                <a:gd name="T1" fmla="*/ T0 w 500"/>
                <a:gd name="T2" fmla="+- 0 6215 5740"/>
                <a:gd name="T3" fmla="*/ 6215 h 675"/>
                <a:gd name="T4" fmla="+- 0 10075 9848"/>
                <a:gd name="T5" fmla="*/ T4 w 500"/>
                <a:gd name="T6" fmla="+- 0 6415 5740"/>
                <a:gd name="T7" fmla="*/ 6415 h 675"/>
                <a:gd name="T8" fmla="+- 0 10348 9848"/>
                <a:gd name="T9" fmla="*/ T8 w 500"/>
                <a:gd name="T10" fmla="+- 0 6287 5740"/>
                <a:gd name="T11" fmla="*/ 6287 h 675"/>
                <a:gd name="T12" fmla="+- 0 10223 9848"/>
                <a:gd name="T13" fmla="*/ T12 w 500"/>
                <a:gd name="T14" fmla="+- 0 6269 5740"/>
                <a:gd name="T15" fmla="*/ 6269 h 675"/>
                <a:gd name="T16" fmla="+- 0 10228 9848"/>
                <a:gd name="T17" fmla="*/ T16 w 500"/>
                <a:gd name="T18" fmla="+- 0 6233 5740"/>
                <a:gd name="T19" fmla="*/ 6233 h 675"/>
                <a:gd name="T20" fmla="+- 0 9973 9848"/>
                <a:gd name="T21" fmla="*/ T20 w 500"/>
                <a:gd name="T22" fmla="+- 0 6233 5740"/>
                <a:gd name="T23" fmla="*/ 6233 h 675"/>
                <a:gd name="T24" fmla="+- 0 9848 9848"/>
                <a:gd name="T25" fmla="*/ T24 w 500"/>
                <a:gd name="T26" fmla="+- 0 6215 5740"/>
                <a:gd name="T27" fmla="*/ 6215 h 675"/>
                <a:gd name="T28" fmla="+- 0 10043 9848"/>
                <a:gd name="T29" fmla="*/ T28 w 500"/>
                <a:gd name="T30" fmla="+- 0 5740 5740"/>
                <a:gd name="T31" fmla="*/ 5740 h 675"/>
                <a:gd name="T32" fmla="+- 0 9973 9848"/>
                <a:gd name="T33" fmla="*/ T32 w 500"/>
                <a:gd name="T34" fmla="+- 0 6233 5740"/>
                <a:gd name="T35" fmla="*/ 6233 h 675"/>
                <a:gd name="T36" fmla="+- 0 10228 9848"/>
                <a:gd name="T37" fmla="*/ T36 w 500"/>
                <a:gd name="T38" fmla="+- 0 6233 5740"/>
                <a:gd name="T39" fmla="*/ 6233 h 675"/>
                <a:gd name="T40" fmla="+- 0 10293 9848"/>
                <a:gd name="T41" fmla="*/ T40 w 500"/>
                <a:gd name="T42" fmla="+- 0 5776 5740"/>
                <a:gd name="T43" fmla="*/ 5776 h 675"/>
                <a:gd name="T44" fmla="+- 0 10043 9848"/>
                <a:gd name="T45" fmla="*/ T44 w 500"/>
                <a:gd name="T46" fmla="+- 0 5740 5740"/>
                <a:gd name="T47" fmla="*/ 5740 h 67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500" h="675">
                  <a:moveTo>
                    <a:pt x="0" y="475"/>
                  </a:moveTo>
                  <a:lnTo>
                    <a:pt x="227" y="675"/>
                  </a:lnTo>
                  <a:lnTo>
                    <a:pt x="500" y="547"/>
                  </a:lnTo>
                  <a:lnTo>
                    <a:pt x="375" y="529"/>
                  </a:lnTo>
                  <a:lnTo>
                    <a:pt x="380" y="493"/>
                  </a:lnTo>
                  <a:lnTo>
                    <a:pt x="125" y="493"/>
                  </a:lnTo>
                  <a:lnTo>
                    <a:pt x="0" y="475"/>
                  </a:lnTo>
                  <a:close/>
                  <a:moveTo>
                    <a:pt x="195" y="0"/>
                  </a:moveTo>
                  <a:lnTo>
                    <a:pt x="125" y="493"/>
                  </a:lnTo>
                  <a:lnTo>
                    <a:pt x="380" y="493"/>
                  </a:lnTo>
                  <a:lnTo>
                    <a:pt x="445" y="36"/>
                  </a:lnTo>
                  <a:lnTo>
                    <a:pt x="195" y="0"/>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48" name="Picture 1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828" y="5700"/>
              <a:ext cx="500" cy="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Freeform 110"/>
            <p:cNvSpPr>
              <a:spLocks/>
            </p:cNvSpPr>
            <p:nvPr/>
          </p:nvSpPr>
          <p:spPr bwMode="auto">
            <a:xfrm>
              <a:off x="9828" y="5700"/>
              <a:ext cx="500" cy="675"/>
            </a:xfrm>
            <a:custGeom>
              <a:avLst/>
              <a:gdLst>
                <a:gd name="T0" fmla="+- 0 9828 9828"/>
                <a:gd name="T1" fmla="*/ T0 w 500"/>
                <a:gd name="T2" fmla="+- 0 6175 5700"/>
                <a:gd name="T3" fmla="*/ 6175 h 675"/>
                <a:gd name="T4" fmla="+- 0 9953 9828"/>
                <a:gd name="T5" fmla="*/ T4 w 500"/>
                <a:gd name="T6" fmla="+- 0 6193 5700"/>
                <a:gd name="T7" fmla="*/ 6193 h 675"/>
                <a:gd name="T8" fmla="+- 0 10023 9828"/>
                <a:gd name="T9" fmla="*/ T8 w 500"/>
                <a:gd name="T10" fmla="+- 0 5700 5700"/>
                <a:gd name="T11" fmla="*/ 5700 h 675"/>
                <a:gd name="T12" fmla="+- 0 10273 9828"/>
                <a:gd name="T13" fmla="*/ T12 w 500"/>
                <a:gd name="T14" fmla="+- 0 5736 5700"/>
                <a:gd name="T15" fmla="*/ 5736 h 675"/>
                <a:gd name="T16" fmla="+- 0 10203 9828"/>
                <a:gd name="T17" fmla="*/ T16 w 500"/>
                <a:gd name="T18" fmla="+- 0 6229 5700"/>
                <a:gd name="T19" fmla="*/ 6229 h 675"/>
                <a:gd name="T20" fmla="+- 0 10328 9828"/>
                <a:gd name="T21" fmla="*/ T20 w 500"/>
                <a:gd name="T22" fmla="+- 0 6247 5700"/>
                <a:gd name="T23" fmla="*/ 6247 h 675"/>
                <a:gd name="T24" fmla="+- 0 10055 9828"/>
                <a:gd name="T25" fmla="*/ T24 w 500"/>
                <a:gd name="T26" fmla="+- 0 6375 5700"/>
                <a:gd name="T27" fmla="*/ 6375 h 675"/>
                <a:gd name="T28" fmla="+- 0 9828 9828"/>
                <a:gd name="T29" fmla="*/ T28 w 500"/>
                <a:gd name="T30" fmla="+- 0 6175 5700"/>
                <a:gd name="T31" fmla="*/ 6175 h 67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500" h="675">
                  <a:moveTo>
                    <a:pt x="0" y="475"/>
                  </a:moveTo>
                  <a:lnTo>
                    <a:pt x="125" y="493"/>
                  </a:lnTo>
                  <a:lnTo>
                    <a:pt x="195" y="0"/>
                  </a:lnTo>
                  <a:lnTo>
                    <a:pt x="445" y="36"/>
                  </a:lnTo>
                  <a:lnTo>
                    <a:pt x="375" y="529"/>
                  </a:lnTo>
                  <a:lnTo>
                    <a:pt x="500" y="547"/>
                  </a:lnTo>
                  <a:lnTo>
                    <a:pt x="227" y="675"/>
                  </a:lnTo>
                  <a:lnTo>
                    <a:pt x="0" y="475"/>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50" name="AutoShape 109"/>
            <p:cNvSpPr>
              <a:spLocks/>
            </p:cNvSpPr>
            <p:nvPr/>
          </p:nvSpPr>
          <p:spPr bwMode="auto">
            <a:xfrm>
              <a:off x="7469" y="7853"/>
              <a:ext cx="630" cy="539"/>
            </a:xfrm>
            <a:custGeom>
              <a:avLst/>
              <a:gdLst>
                <a:gd name="T0" fmla="+- 0 7587 7470"/>
                <a:gd name="T1" fmla="*/ T0 w 630"/>
                <a:gd name="T2" fmla="+- 0 7853 7853"/>
                <a:gd name="T3" fmla="*/ 7853 h 539"/>
                <a:gd name="T4" fmla="+- 0 7470 7470"/>
                <a:gd name="T5" fmla="*/ T4 w 630"/>
                <a:gd name="T6" fmla="+- 0 8143 7853"/>
                <a:gd name="T7" fmla="*/ 8143 h 539"/>
                <a:gd name="T8" fmla="+- 0 7659 7470"/>
                <a:gd name="T9" fmla="*/ T8 w 630"/>
                <a:gd name="T10" fmla="+- 0 8392 7853"/>
                <a:gd name="T11" fmla="*/ 8392 h 539"/>
                <a:gd name="T12" fmla="+- 0 7641 7470"/>
                <a:gd name="T13" fmla="*/ T12 w 630"/>
                <a:gd name="T14" fmla="+- 0 8257 7853"/>
                <a:gd name="T15" fmla="*/ 8257 h 539"/>
                <a:gd name="T16" fmla="+- 0 8099 7470"/>
                <a:gd name="T17" fmla="*/ T16 w 630"/>
                <a:gd name="T18" fmla="+- 0 8196 7853"/>
                <a:gd name="T19" fmla="*/ 8196 h 539"/>
                <a:gd name="T20" fmla="+- 0 8072 7470"/>
                <a:gd name="T21" fmla="*/ T20 w 630"/>
                <a:gd name="T22" fmla="+- 0 7988 7853"/>
                <a:gd name="T23" fmla="*/ 7988 h 539"/>
                <a:gd name="T24" fmla="+- 0 7605 7470"/>
                <a:gd name="T25" fmla="*/ T24 w 630"/>
                <a:gd name="T26" fmla="+- 0 7988 7853"/>
                <a:gd name="T27" fmla="*/ 7988 h 539"/>
                <a:gd name="T28" fmla="+- 0 7587 7470"/>
                <a:gd name="T29" fmla="*/ T28 w 630"/>
                <a:gd name="T30" fmla="+- 0 7853 7853"/>
                <a:gd name="T31" fmla="*/ 7853 h 539"/>
                <a:gd name="T32" fmla="+- 0 8063 7470"/>
                <a:gd name="T33" fmla="*/ T32 w 630"/>
                <a:gd name="T34" fmla="+- 0 7927 7853"/>
                <a:gd name="T35" fmla="*/ 7927 h 539"/>
                <a:gd name="T36" fmla="+- 0 7605 7470"/>
                <a:gd name="T37" fmla="*/ T36 w 630"/>
                <a:gd name="T38" fmla="+- 0 7988 7853"/>
                <a:gd name="T39" fmla="*/ 7988 h 539"/>
                <a:gd name="T40" fmla="+- 0 8072 7470"/>
                <a:gd name="T41" fmla="*/ T40 w 630"/>
                <a:gd name="T42" fmla="+- 0 7988 7853"/>
                <a:gd name="T43" fmla="*/ 7988 h 539"/>
                <a:gd name="T44" fmla="+- 0 8063 7470"/>
                <a:gd name="T45" fmla="*/ T44 w 630"/>
                <a:gd name="T46" fmla="+- 0 7927 7853"/>
                <a:gd name="T47" fmla="*/ 7927 h 53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30" h="539">
                  <a:moveTo>
                    <a:pt x="117" y="0"/>
                  </a:moveTo>
                  <a:lnTo>
                    <a:pt x="0" y="290"/>
                  </a:lnTo>
                  <a:lnTo>
                    <a:pt x="189" y="539"/>
                  </a:lnTo>
                  <a:lnTo>
                    <a:pt x="171" y="404"/>
                  </a:lnTo>
                  <a:lnTo>
                    <a:pt x="629" y="343"/>
                  </a:lnTo>
                  <a:lnTo>
                    <a:pt x="602" y="135"/>
                  </a:lnTo>
                  <a:lnTo>
                    <a:pt x="135" y="135"/>
                  </a:lnTo>
                  <a:lnTo>
                    <a:pt x="117" y="0"/>
                  </a:lnTo>
                  <a:close/>
                  <a:moveTo>
                    <a:pt x="593" y="74"/>
                  </a:moveTo>
                  <a:lnTo>
                    <a:pt x="135" y="135"/>
                  </a:lnTo>
                  <a:lnTo>
                    <a:pt x="602" y="135"/>
                  </a:lnTo>
                  <a:lnTo>
                    <a:pt x="593" y="74"/>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51" name="Picture 10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49" y="7813"/>
              <a:ext cx="630" cy="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Freeform 107"/>
            <p:cNvSpPr>
              <a:spLocks/>
            </p:cNvSpPr>
            <p:nvPr/>
          </p:nvSpPr>
          <p:spPr bwMode="auto">
            <a:xfrm>
              <a:off x="7449" y="7813"/>
              <a:ext cx="630" cy="539"/>
            </a:xfrm>
            <a:custGeom>
              <a:avLst/>
              <a:gdLst>
                <a:gd name="T0" fmla="+- 0 7567 7450"/>
                <a:gd name="T1" fmla="*/ T0 w 630"/>
                <a:gd name="T2" fmla="+- 0 7813 7813"/>
                <a:gd name="T3" fmla="*/ 7813 h 539"/>
                <a:gd name="T4" fmla="+- 0 7585 7450"/>
                <a:gd name="T5" fmla="*/ T4 w 630"/>
                <a:gd name="T6" fmla="+- 0 7948 7813"/>
                <a:gd name="T7" fmla="*/ 7948 h 539"/>
                <a:gd name="T8" fmla="+- 0 8043 7450"/>
                <a:gd name="T9" fmla="*/ T8 w 630"/>
                <a:gd name="T10" fmla="+- 0 7887 7813"/>
                <a:gd name="T11" fmla="*/ 7887 h 539"/>
                <a:gd name="T12" fmla="+- 0 8079 7450"/>
                <a:gd name="T13" fmla="*/ T12 w 630"/>
                <a:gd name="T14" fmla="+- 0 8156 7813"/>
                <a:gd name="T15" fmla="*/ 8156 h 539"/>
                <a:gd name="T16" fmla="+- 0 7621 7450"/>
                <a:gd name="T17" fmla="*/ T16 w 630"/>
                <a:gd name="T18" fmla="+- 0 8217 7813"/>
                <a:gd name="T19" fmla="*/ 8217 h 539"/>
                <a:gd name="T20" fmla="+- 0 7639 7450"/>
                <a:gd name="T21" fmla="*/ T20 w 630"/>
                <a:gd name="T22" fmla="+- 0 8352 7813"/>
                <a:gd name="T23" fmla="*/ 8352 h 539"/>
                <a:gd name="T24" fmla="+- 0 7450 7450"/>
                <a:gd name="T25" fmla="*/ T24 w 630"/>
                <a:gd name="T26" fmla="+- 0 8103 7813"/>
                <a:gd name="T27" fmla="*/ 8103 h 539"/>
                <a:gd name="T28" fmla="+- 0 7567 7450"/>
                <a:gd name="T29" fmla="*/ T28 w 630"/>
                <a:gd name="T30" fmla="+- 0 7813 7813"/>
                <a:gd name="T31" fmla="*/ 7813 h 539"/>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30" h="539">
                  <a:moveTo>
                    <a:pt x="117" y="0"/>
                  </a:moveTo>
                  <a:lnTo>
                    <a:pt x="135" y="135"/>
                  </a:lnTo>
                  <a:lnTo>
                    <a:pt x="593" y="74"/>
                  </a:lnTo>
                  <a:lnTo>
                    <a:pt x="629" y="343"/>
                  </a:lnTo>
                  <a:lnTo>
                    <a:pt x="171" y="404"/>
                  </a:lnTo>
                  <a:lnTo>
                    <a:pt x="189" y="539"/>
                  </a:lnTo>
                  <a:lnTo>
                    <a:pt x="0" y="290"/>
                  </a:lnTo>
                  <a:lnTo>
                    <a:pt x="117" y="0"/>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53" name="Freeform 106"/>
            <p:cNvSpPr>
              <a:spLocks/>
            </p:cNvSpPr>
            <p:nvPr/>
          </p:nvSpPr>
          <p:spPr bwMode="auto">
            <a:xfrm>
              <a:off x="2884" y="5912"/>
              <a:ext cx="2127" cy="2194"/>
            </a:xfrm>
            <a:custGeom>
              <a:avLst/>
              <a:gdLst>
                <a:gd name="T0" fmla="+- 0 3871 2884"/>
                <a:gd name="T1" fmla="*/ T0 w 2127"/>
                <a:gd name="T2" fmla="+- 0 5915 5913"/>
                <a:gd name="T3" fmla="*/ 5915 h 2194"/>
                <a:gd name="T4" fmla="+- 0 3724 2884"/>
                <a:gd name="T5" fmla="*/ T4 w 2127"/>
                <a:gd name="T6" fmla="+- 0 5937 5913"/>
                <a:gd name="T7" fmla="*/ 5937 h 2194"/>
                <a:gd name="T8" fmla="+- 0 3584 2884"/>
                <a:gd name="T9" fmla="*/ T8 w 2127"/>
                <a:gd name="T10" fmla="+- 0 5978 5913"/>
                <a:gd name="T11" fmla="*/ 5978 h 2194"/>
                <a:gd name="T12" fmla="+- 0 3452 2884"/>
                <a:gd name="T13" fmla="*/ T12 w 2127"/>
                <a:gd name="T14" fmla="+- 0 6039 5913"/>
                <a:gd name="T15" fmla="*/ 6039 h 2194"/>
                <a:gd name="T16" fmla="+- 0 3331 2884"/>
                <a:gd name="T17" fmla="*/ T16 w 2127"/>
                <a:gd name="T18" fmla="+- 0 6116 5913"/>
                <a:gd name="T19" fmla="*/ 6116 h 2194"/>
                <a:gd name="T20" fmla="+- 0 3221 2884"/>
                <a:gd name="T21" fmla="*/ T20 w 2127"/>
                <a:gd name="T22" fmla="+- 0 6209 5913"/>
                <a:gd name="T23" fmla="*/ 6209 h 2194"/>
                <a:gd name="T24" fmla="+- 0 3124 2884"/>
                <a:gd name="T25" fmla="*/ T24 w 2127"/>
                <a:gd name="T26" fmla="+- 0 6315 5913"/>
                <a:gd name="T27" fmla="*/ 6315 h 2194"/>
                <a:gd name="T28" fmla="+- 0 3041 2884"/>
                <a:gd name="T29" fmla="*/ T28 w 2127"/>
                <a:gd name="T30" fmla="+- 0 6435 5913"/>
                <a:gd name="T31" fmla="*/ 6435 h 2194"/>
                <a:gd name="T32" fmla="+- 0 2975 2884"/>
                <a:gd name="T33" fmla="*/ T32 w 2127"/>
                <a:gd name="T34" fmla="+- 0 6566 5913"/>
                <a:gd name="T35" fmla="*/ 6566 h 2194"/>
                <a:gd name="T36" fmla="+- 0 2925 2884"/>
                <a:gd name="T37" fmla="*/ T36 w 2127"/>
                <a:gd name="T38" fmla="+- 0 6706 5913"/>
                <a:gd name="T39" fmla="*/ 6706 h 2194"/>
                <a:gd name="T40" fmla="+- 0 2895 2884"/>
                <a:gd name="T41" fmla="*/ T40 w 2127"/>
                <a:gd name="T42" fmla="+- 0 6854 5913"/>
                <a:gd name="T43" fmla="*/ 6854 h 2194"/>
                <a:gd name="T44" fmla="+- 0 2884 2884"/>
                <a:gd name="T45" fmla="*/ T44 w 2127"/>
                <a:gd name="T46" fmla="+- 0 7010 5913"/>
                <a:gd name="T47" fmla="*/ 7010 h 2194"/>
                <a:gd name="T48" fmla="+- 0 2895 2884"/>
                <a:gd name="T49" fmla="*/ T48 w 2127"/>
                <a:gd name="T50" fmla="+- 0 7165 5913"/>
                <a:gd name="T51" fmla="*/ 7165 h 2194"/>
                <a:gd name="T52" fmla="+- 0 2925 2884"/>
                <a:gd name="T53" fmla="*/ T52 w 2127"/>
                <a:gd name="T54" fmla="+- 0 7313 5913"/>
                <a:gd name="T55" fmla="*/ 7313 h 2194"/>
                <a:gd name="T56" fmla="+- 0 2975 2884"/>
                <a:gd name="T57" fmla="*/ T56 w 2127"/>
                <a:gd name="T58" fmla="+- 0 7454 5913"/>
                <a:gd name="T59" fmla="*/ 7454 h 2194"/>
                <a:gd name="T60" fmla="+- 0 3041 2884"/>
                <a:gd name="T61" fmla="*/ T60 w 2127"/>
                <a:gd name="T62" fmla="+- 0 7584 5913"/>
                <a:gd name="T63" fmla="*/ 7584 h 2194"/>
                <a:gd name="T64" fmla="+- 0 3124 2884"/>
                <a:gd name="T65" fmla="*/ T64 w 2127"/>
                <a:gd name="T66" fmla="+- 0 7704 5913"/>
                <a:gd name="T67" fmla="*/ 7704 h 2194"/>
                <a:gd name="T68" fmla="+- 0 3221 2884"/>
                <a:gd name="T69" fmla="*/ T68 w 2127"/>
                <a:gd name="T70" fmla="+- 0 7811 5913"/>
                <a:gd name="T71" fmla="*/ 7811 h 2194"/>
                <a:gd name="T72" fmla="+- 0 3331 2884"/>
                <a:gd name="T73" fmla="*/ T72 w 2127"/>
                <a:gd name="T74" fmla="+- 0 7904 5913"/>
                <a:gd name="T75" fmla="*/ 7904 h 2194"/>
                <a:gd name="T76" fmla="+- 0 3452 2884"/>
                <a:gd name="T77" fmla="*/ T76 w 2127"/>
                <a:gd name="T78" fmla="+- 0 7981 5913"/>
                <a:gd name="T79" fmla="*/ 7981 h 2194"/>
                <a:gd name="T80" fmla="+- 0 3584 2884"/>
                <a:gd name="T81" fmla="*/ T80 w 2127"/>
                <a:gd name="T82" fmla="+- 0 8041 5913"/>
                <a:gd name="T83" fmla="*/ 8041 h 2194"/>
                <a:gd name="T84" fmla="+- 0 3724 2884"/>
                <a:gd name="T85" fmla="*/ T84 w 2127"/>
                <a:gd name="T86" fmla="+- 0 8082 5913"/>
                <a:gd name="T87" fmla="*/ 8082 h 2194"/>
                <a:gd name="T88" fmla="+- 0 3871 2884"/>
                <a:gd name="T89" fmla="*/ T88 w 2127"/>
                <a:gd name="T90" fmla="+- 0 8104 5913"/>
                <a:gd name="T91" fmla="*/ 8104 h 2194"/>
                <a:gd name="T92" fmla="+- 0 4023 2884"/>
                <a:gd name="T93" fmla="*/ T92 w 2127"/>
                <a:gd name="T94" fmla="+- 0 8104 5913"/>
                <a:gd name="T95" fmla="*/ 8104 h 2194"/>
                <a:gd name="T96" fmla="+- 0 4171 2884"/>
                <a:gd name="T97" fmla="*/ T96 w 2127"/>
                <a:gd name="T98" fmla="+- 0 8082 5913"/>
                <a:gd name="T99" fmla="*/ 8082 h 2194"/>
                <a:gd name="T100" fmla="+- 0 4311 2884"/>
                <a:gd name="T101" fmla="*/ T100 w 2127"/>
                <a:gd name="T102" fmla="+- 0 8041 5913"/>
                <a:gd name="T103" fmla="*/ 8041 h 2194"/>
                <a:gd name="T104" fmla="+- 0 4443 2884"/>
                <a:gd name="T105" fmla="*/ T104 w 2127"/>
                <a:gd name="T106" fmla="+- 0 7981 5913"/>
                <a:gd name="T107" fmla="*/ 7981 h 2194"/>
                <a:gd name="T108" fmla="+- 0 4564 2884"/>
                <a:gd name="T109" fmla="*/ T108 w 2127"/>
                <a:gd name="T110" fmla="+- 0 7904 5913"/>
                <a:gd name="T111" fmla="*/ 7904 h 2194"/>
                <a:gd name="T112" fmla="+- 0 4674 2884"/>
                <a:gd name="T113" fmla="*/ T112 w 2127"/>
                <a:gd name="T114" fmla="+- 0 7811 5913"/>
                <a:gd name="T115" fmla="*/ 7811 h 2194"/>
                <a:gd name="T116" fmla="+- 0 4771 2884"/>
                <a:gd name="T117" fmla="*/ T116 w 2127"/>
                <a:gd name="T118" fmla="+- 0 7704 5913"/>
                <a:gd name="T119" fmla="*/ 7704 h 2194"/>
                <a:gd name="T120" fmla="+- 0 4854 2884"/>
                <a:gd name="T121" fmla="*/ T120 w 2127"/>
                <a:gd name="T122" fmla="+- 0 7584 5913"/>
                <a:gd name="T123" fmla="*/ 7584 h 2194"/>
                <a:gd name="T124" fmla="+- 0 4920 2884"/>
                <a:gd name="T125" fmla="*/ T124 w 2127"/>
                <a:gd name="T126" fmla="+- 0 7454 5913"/>
                <a:gd name="T127" fmla="*/ 7454 h 2194"/>
                <a:gd name="T128" fmla="+- 0 4970 2884"/>
                <a:gd name="T129" fmla="*/ T128 w 2127"/>
                <a:gd name="T130" fmla="+- 0 7313 5913"/>
                <a:gd name="T131" fmla="*/ 7313 h 2194"/>
                <a:gd name="T132" fmla="+- 0 5000 2884"/>
                <a:gd name="T133" fmla="*/ T132 w 2127"/>
                <a:gd name="T134" fmla="+- 0 7165 5913"/>
                <a:gd name="T135" fmla="*/ 7165 h 2194"/>
                <a:gd name="T136" fmla="+- 0 5011 2884"/>
                <a:gd name="T137" fmla="*/ T136 w 2127"/>
                <a:gd name="T138" fmla="+- 0 7010 5913"/>
                <a:gd name="T139" fmla="*/ 7010 h 2194"/>
                <a:gd name="T140" fmla="+- 0 5000 2884"/>
                <a:gd name="T141" fmla="*/ T140 w 2127"/>
                <a:gd name="T142" fmla="+- 0 6854 5913"/>
                <a:gd name="T143" fmla="*/ 6854 h 2194"/>
                <a:gd name="T144" fmla="+- 0 4970 2884"/>
                <a:gd name="T145" fmla="*/ T144 w 2127"/>
                <a:gd name="T146" fmla="+- 0 6706 5913"/>
                <a:gd name="T147" fmla="*/ 6706 h 2194"/>
                <a:gd name="T148" fmla="+- 0 4920 2884"/>
                <a:gd name="T149" fmla="*/ T148 w 2127"/>
                <a:gd name="T150" fmla="+- 0 6566 5913"/>
                <a:gd name="T151" fmla="*/ 6566 h 2194"/>
                <a:gd name="T152" fmla="+- 0 4854 2884"/>
                <a:gd name="T153" fmla="*/ T152 w 2127"/>
                <a:gd name="T154" fmla="+- 0 6435 5913"/>
                <a:gd name="T155" fmla="*/ 6435 h 2194"/>
                <a:gd name="T156" fmla="+- 0 4771 2884"/>
                <a:gd name="T157" fmla="*/ T156 w 2127"/>
                <a:gd name="T158" fmla="+- 0 6315 5913"/>
                <a:gd name="T159" fmla="*/ 6315 h 2194"/>
                <a:gd name="T160" fmla="+- 0 4674 2884"/>
                <a:gd name="T161" fmla="*/ T160 w 2127"/>
                <a:gd name="T162" fmla="+- 0 6209 5913"/>
                <a:gd name="T163" fmla="*/ 6209 h 2194"/>
                <a:gd name="T164" fmla="+- 0 4564 2884"/>
                <a:gd name="T165" fmla="*/ T164 w 2127"/>
                <a:gd name="T166" fmla="+- 0 6116 5913"/>
                <a:gd name="T167" fmla="*/ 6116 h 2194"/>
                <a:gd name="T168" fmla="+- 0 4443 2884"/>
                <a:gd name="T169" fmla="*/ T168 w 2127"/>
                <a:gd name="T170" fmla="+- 0 6039 5913"/>
                <a:gd name="T171" fmla="*/ 6039 h 2194"/>
                <a:gd name="T172" fmla="+- 0 4311 2884"/>
                <a:gd name="T173" fmla="*/ T172 w 2127"/>
                <a:gd name="T174" fmla="+- 0 5978 5913"/>
                <a:gd name="T175" fmla="*/ 5978 h 2194"/>
                <a:gd name="T176" fmla="+- 0 4171 2884"/>
                <a:gd name="T177" fmla="*/ T176 w 2127"/>
                <a:gd name="T178" fmla="+- 0 5937 5913"/>
                <a:gd name="T179" fmla="*/ 5937 h 2194"/>
                <a:gd name="T180" fmla="+- 0 4023 2884"/>
                <a:gd name="T181" fmla="*/ T180 w 2127"/>
                <a:gd name="T182" fmla="+- 0 5915 5913"/>
                <a:gd name="T183" fmla="*/ 5915 h 219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Lst>
              <a:rect l="0" t="0" r="r" b="b"/>
              <a:pathLst>
                <a:path w="2127" h="2194">
                  <a:moveTo>
                    <a:pt x="1063" y="0"/>
                  </a:moveTo>
                  <a:lnTo>
                    <a:pt x="987" y="2"/>
                  </a:lnTo>
                  <a:lnTo>
                    <a:pt x="913" y="11"/>
                  </a:lnTo>
                  <a:lnTo>
                    <a:pt x="840" y="24"/>
                  </a:lnTo>
                  <a:lnTo>
                    <a:pt x="769" y="42"/>
                  </a:lnTo>
                  <a:lnTo>
                    <a:pt x="700" y="65"/>
                  </a:lnTo>
                  <a:lnTo>
                    <a:pt x="633" y="93"/>
                  </a:lnTo>
                  <a:lnTo>
                    <a:pt x="568" y="126"/>
                  </a:lnTo>
                  <a:lnTo>
                    <a:pt x="506" y="162"/>
                  </a:lnTo>
                  <a:lnTo>
                    <a:pt x="447" y="203"/>
                  </a:lnTo>
                  <a:lnTo>
                    <a:pt x="390" y="247"/>
                  </a:lnTo>
                  <a:lnTo>
                    <a:pt x="337" y="296"/>
                  </a:lnTo>
                  <a:lnTo>
                    <a:pt x="287" y="347"/>
                  </a:lnTo>
                  <a:lnTo>
                    <a:pt x="240" y="402"/>
                  </a:lnTo>
                  <a:lnTo>
                    <a:pt x="197" y="461"/>
                  </a:lnTo>
                  <a:lnTo>
                    <a:pt x="157" y="522"/>
                  </a:lnTo>
                  <a:lnTo>
                    <a:pt x="122" y="586"/>
                  </a:lnTo>
                  <a:lnTo>
                    <a:pt x="91" y="653"/>
                  </a:lnTo>
                  <a:lnTo>
                    <a:pt x="64" y="722"/>
                  </a:lnTo>
                  <a:lnTo>
                    <a:pt x="41" y="793"/>
                  </a:lnTo>
                  <a:lnTo>
                    <a:pt x="23" y="866"/>
                  </a:lnTo>
                  <a:lnTo>
                    <a:pt x="11" y="941"/>
                  </a:lnTo>
                  <a:lnTo>
                    <a:pt x="3" y="1018"/>
                  </a:lnTo>
                  <a:lnTo>
                    <a:pt x="0" y="1097"/>
                  </a:lnTo>
                  <a:lnTo>
                    <a:pt x="3" y="1175"/>
                  </a:lnTo>
                  <a:lnTo>
                    <a:pt x="11" y="1252"/>
                  </a:lnTo>
                  <a:lnTo>
                    <a:pt x="23" y="1327"/>
                  </a:lnTo>
                  <a:lnTo>
                    <a:pt x="41" y="1400"/>
                  </a:lnTo>
                  <a:lnTo>
                    <a:pt x="64" y="1472"/>
                  </a:lnTo>
                  <a:lnTo>
                    <a:pt x="91" y="1541"/>
                  </a:lnTo>
                  <a:lnTo>
                    <a:pt x="122" y="1607"/>
                  </a:lnTo>
                  <a:lnTo>
                    <a:pt x="157" y="1671"/>
                  </a:lnTo>
                  <a:lnTo>
                    <a:pt x="197" y="1733"/>
                  </a:lnTo>
                  <a:lnTo>
                    <a:pt x="240" y="1791"/>
                  </a:lnTo>
                  <a:lnTo>
                    <a:pt x="287" y="1846"/>
                  </a:lnTo>
                  <a:lnTo>
                    <a:pt x="337" y="1898"/>
                  </a:lnTo>
                  <a:lnTo>
                    <a:pt x="390" y="1946"/>
                  </a:lnTo>
                  <a:lnTo>
                    <a:pt x="447" y="1991"/>
                  </a:lnTo>
                  <a:lnTo>
                    <a:pt x="506" y="2031"/>
                  </a:lnTo>
                  <a:lnTo>
                    <a:pt x="568" y="2068"/>
                  </a:lnTo>
                  <a:lnTo>
                    <a:pt x="633" y="2100"/>
                  </a:lnTo>
                  <a:lnTo>
                    <a:pt x="700" y="2128"/>
                  </a:lnTo>
                  <a:lnTo>
                    <a:pt x="769" y="2151"/>
                  </a:lnTo>
                  <a:lnTo>
                    <a:pt x="840" y="2169"/>
                  </a:lnTo>
                  <a:lnTo>
                    <a:pt x="913" y="2183"/>
                  </a:lnTo>
                  <a:lnTo>
                    <a:pt x="987" y="2191"/>
                  </a:lnTo>
                  <a:lnTo>
                    <a:pt x="1063" y="2194"/>
                  </a:lnTo>
                  <a:lnTo>
                    <a:pt x="1139" y="2191"/>
                  </a:lnTo>
                  <a:lnTo>
                    <a:pt x="1214" y="2183"/>
                  </a:lnTo>
                  <a:lnTo>
                    <a:pt x="1287" y="2169"/>
                  </a:lnTo>
                  <a:lnTo>
                    <a:pt x="1358" y="2151"/>
                  </a:lnTo>
                  <a:lnTo>
                    <a:pt x="1427" y="2128"/>
                  </a:lnTo>
                  <a:lnTo>
                    <a:pt x="1494" y="2100"/>
                  </a:lnTo>
                  <a:lnTo>
                    <a:pt x="1559" y="2068"/>
                  </a:lnTo>
                  <a:lnTo>
                    <a:pt x="1621" y="2031"/>
                  </a:lnTo>
                  <a:lnTo>
                    <a:pt x="1680" y="1991"/>
                  </a:lnTo>
                  <a:lnTo>
                    <a:pt x="1737" y="1946"/>
                  </a:lnTo>
                  <a:lnTo>
                    <a:pt x="1790" y="1898"/>
                  </a:lnTo>
                  <a:lnTo>
                    <a:pt x="1840" y="1846"/>
                  </a:lnTo>
                  <a:lnTo>
                    <a:pt x="1887" y="1791"/>
                  </a:lnTo>
                  <a:lnTo>
                    <a:pt x="1930" y="1733"/>
                  </a:lnTo>
                  <a:lnTo>
                    <a:pt x="1970" y="1671"/>
                  </a:lnTo>
                  <a:lnTo>
                    <a:pt x="2005" y="1607"/>
                  </a:lnTo>
                  <a:lnTo>
                    <a:pt x="2036" y="1541"/>
                  </a:lnTo>
                  <a:lnTo>
                    <a:pt x="2063" y="1472"/>
                  </a:lnTo>
                  <a:lnTo>
                    <a:pt x="2086" y="1400"/>
                  </a:lnTo>
                  <a:lnTo>
                    <a:pt x="2104" y="1327"/>
                  </a:lnTo>
                  <a:lnTo>
                    <a:pt x="2116" y="1252"/>
                  </a:lnTo>
                  <a:lnTo>
                    <a:pt x="2124" y="1175"/>
                  </a:lnTo>
                  <a:lnTo>
                    <a:pt x="2127" y="1097"/>
                  </a:lnTo>
                  <a:lnTo>
                    <a:pt x="2124" y="1018"/>
                  </a:lnTo>
                  <a:lnTo>
                    <a:pt x="2116" y="941"/>
                  </a:lnTo>
                  <a:lnTo>
                    <a:pt x="2104" y="866"/>
                  </a:lnTo>
                  <a:lnTo>
                    <a:pt x="2086" y="793"/>
                  </a:lnTo>
                  <a:lnTo>
                    <a:pt x="2063" y="722"/>
                  </a:lnTo>
                  <a:lnTo>
                    <a:pt x="2036" y="653"/>
                  </a:lnTo>
                  <a:lnTo>
                    <a:pt x="2005" y="586"/>
                  </a:lnTo>
                  <a:lnTo>
                    <a:pt x="1970" y="522"/>
                  </a:lnTo>
                  <a:lnTo>
                    <a:pt x="1930" y="461"/>
                  </a:lnTo>
                  <a:lnTo>
                    <a:pt x="1887" y="402"/>
                  </a:lnTo>
                  <a:lnTo>
                    <a:pt x="1840" y="347"/>
                  </a:lnTo>
                  <a:lnTo>
                    <a:pt x="1790" y="296"/>
                  </a:lnTo>
                  <a:lnTo>
                    <a:pt x="1737" y="247"/>
                  </a:lnTo>
                  <a:lnTo>
                    <a:pt x="1680" y="203"/>
                  </a:lnTo>
                  <a:lnTo>
                    <a:pt x="1621" y="162"/>
                  </a:lnTo>
                  <a:lnTo>
                    <a:pt x="1559" y="126"/>
                  </a:lnTo>
                  <a:lnTo>
                    <a:pt x="1494" y="93"/>
                  </a:lnTo>
                  <a:lnTo>
                    <a:pt x="1427" y="65"/>
                  </a:lnTo>
                  <a:lnTo>
                    <a:pt x="1358" y="42"/>
                  </a:lnTo>
                  <a:lnTo>
                    <a:pt x="1287" y="24"/>
                  </a:lnTo>
                  <a:lnTo>
                    <a:pt x="1214" y="11"/>
                  </a:lnTo>
                  <a:lnTo>
                    <a:pt x="1139" y="2"/>
                  </a:lnTo>
                  <a:lnTo>
                    <a:pt x="106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4" name="AutoShape 105"/>
            <p:cNvSpPr>
              <a:spLocks/>
            </p:cNvSpPr>
            <p:nvPr/>
          </p:nvSpPr>
          <p:spPr bwMode="auto">
            <a:xfrm>
              <a:off x="2834" y="5876"/>
              <a:ext cx="2227" cy="2280"/>
            </a:xfrm>
            <a:custGeom>
              <a:avLst/>
              <a:gdLst>
                <a:gd name="T0" fmla="+- 0 3563 2834"/>
                <a:gd name="T1" fmla="*/ T0 w 2227"/>
                <a:gd name="T2" fmla="+- 0 5937 5877"/>
                <a:gd name="T3" fmla="*/ 5937 h 2280"/>
                <a:gd name="T4" fmla="+- 0 3159 2834"/>
                <a:gd name="T5" fmla="*/ T4 w 2227"/>
                <a:gd name="T6" fmla="+- 0 6217 5877"/>
                <a:gd name="T7" fmla="*/ 6217 h 2280"/>
                <a:gd name="T8" fmla="+- 0 2921 2834"/>
                <a:gd name="T9" fmla="*/ T8 w 2227"/>
                <a:gd name="T10" fmla="+- 0 6577 5877"/>
                <a:gd name="T11" fmla="*/ 6577 h 2280"/>
                <a:gd name="T12" fmla="+- 0 2834 2834"/>
                <a:gd name="T13" fmla="*/ T12 w 2227"/>
                <a:gd name="T14" fmla="+- 0 7017 5877"/>
                <a:gd name="T15" fmla="*/ 7017 h 2280"/>
                <a:gd name="T16" fmla="+- 0 2922 2834"/>
                <a:gd name="T17" fmla="*/ T16 w 2227"/>
                <a:gd name="T18" fmla="+- 0 7477 5877"/>
                <a:gd name="T19" fmla="*/ 7477 h 2280"/>
                <a:gd name="T20" fmla="+- 0 3161 2834"/>
                <a:gd name="T21" fmla="*/ T20 w 2227"/>
                <a:gd name="T22" fmla="+- 0 7837 5877"/>
                <a:gd name="T23" fmla="*/ 7837 h 2280"/>
                <a:gd name="T24" fmla="+- 0 3565 2834"/>
                <a:gd name="T25" fmla="*/ T24 w 2227"/>
                <a:gd name="T26" fmla="+- 0 8097 5877"/>
                <a:gd name="T27" fmla="*/ 8097 h 2280"/>
                <a:gd name="T28" fmla="+- 0 3684 2834"/>
                <a:gd name="T29" fmla="*/ T28 w 2227"/>
                <a:gd name="T30" fmla="+- 0 8077 5877"/>
                <a:gd name="T31" fmla="*/ 8077 h 2280"/>
                <a:gd name="T32" fmla="+- 0 3239 2834"/>
                <a:gd name="T33" fmla="*/ T32 w 2227"/>
                <a:gd name="T34" fmla="+- 0 7817 5877"/>
                <a:gd name="T35" fmla="*/ 7817 h 2280"/>
                <a:gd name="T36" fmla="+- 0 2998 2834"/>
                <a:gd name="T37" fmla="*/ T36 w 2227"/>
                <a:gd name="T38" fmla="+- 0 7497 5877"/>
                <a:gd name="T39" fmla="*/ 7497 h 2280"/>
                <a:gd name="T40" fmla="+- 0 2895 2834"/>
                <a:gd name="T41" fmla="*/ T40 w 2227"/>
                <a:gd name="T42" fmla="+- 0 7077 5877"/>
                <a:gd name="T43" fmla="*/ 7077 h 2280"/>
                <a:gd name="T44" fmla="+- 0 2958 2834"/>
                <a:gd name="T45" fmla="*/ T44 w 2227"/>
                <a:gd name="T46" fmla="+- 0 6637 5877"/>
                <a:gd name="T47" fmla="*/ 6637 h 2280"/>
                <a:gd name="T48" fmla="+- 0 3168 2834"/>
                <a:gd name="T49" fmla="*/ T48 w 2227"/>
                <a:gd name="T50" fmla="+- 0 6297 5877"/>
                <a:gd name="T51" fmla="*/ 6297 h 2280"/>
                <a:gd name="T52" fmla="+- 0 3538 2834"/>
                <a:gd name="T53" fmla="*/ T52 w 2227"/>
                <a:gd name="T54" fmla="+- 0 6017 5877"/>
                <a:gd name="T55" fmla="*/ 6017 h 2280"/>
                <a:gd name="T56" fmla="+- 0 4108 2834"/>
                <a:gd name="T57" fmla="*/ T56 w 2227"/>
                <a:gd name="T58" fmla="+- 0 5937 5877"/>
                <a:gd name="T59" fmla="*/ 5937 h 2280"/>
                <a:gd name="T60" fmla="+- 0 4537 2834"/>
                <a:gd name="T61" fmla="*/ T60 w 2227"/>
                <a:gd name="T62" fmla="+- 0 6117 5877"/>
                <a:gd name="T63" fmla="*/ 6117 h 2280"/>
                <a:gd name="T64" fmla="+- 0 4821 2834"/>
                <a:gd name="T65" fmla="*/ T64 w 2227"/>
                <a:gd name="T66" fmla="+- 0 6417 5877"/>
                <a:gd name="T67" fmla="*/ 6417 h 2280"/>
                <a:gd name="T68" fmla="+- 0 4980 2834"/>
                <a:gd name="T69" fmla="*/ T68 w 2227"/>
                <a:gd name="T70" fmla="+- 0 6797 5877"/>
                <a:gd name="T71" fmla="*/ 6797 h 2280"/>
                <a:gd name="T72" fmla="+- 0 4980 2834"/>
                <a:gd name="T73" fmla="*/ T72 w 2227"/>
                <a:gd name="T74" fmla="+- 0 7237 5877"/>
                <a:gd name="T75" fmla="*/ 7237 h 2280"/>
                <a:gd name="T76" fmla="+- 0 4821 2834"/>
                <a:gd name="T77" fmla="*/ T76 w 2227"/>
                <a:gd name="T78" fmla="+- 0 7637 5877"/>
                <a:gd name="T79" fmla="*/ 7637 h 2280"/>
                <a:gd name="T80" fmla="+- 0 4536 2834"/>
                <a:gd name="T81" fmla="*/ T80 w 2227"/>
                <a:gd name="T82" fmla="+- 0 7917 5877"/>
                <a:gd name="T83" fmla="*/ 7917 h 2280"/>
                <a:gd name="T84" fmla="+- 0 4108 2834"/>
                <a:gd name="T85" fmla="*/ T84 w 2227"/>
                <a:gd name="T86" fmla="+- 0 8097 5877"/>
                <a:gd name="T87" fmla="*/ 8097 h 2280"/>
                <a:gd name="T88" fmla="+- 0 4572 2834"/>
                <a:gd name="T89" fmla="*/ T88 w 2227"/>
                <a:gd name="T90" fmla="+- 0 7977 5877"/>
                <a:gd name="T91" fmla="*/ 7977 h 2280"/>
                <a:gd name="T92" fmla="+- 0 4872 2834"/>
                <a:gd name="T93" fmla="*/ T92 w 2227"/>
                <a:gd name="T94" fmla="+- 0 7657 5877"/>
                <a:gd name="T95" fmla="*/ 7657 h 2280"/>
                <a:gd name="T96" fmla="+- 0 5039 2834"/>
                <a:gd name="T97" fmla="*/ T96 w 2227"/>
                <a:gd name="T98" fmla="+- 0 7257 5877"/>
                <a:gd name="T99" fmla="*/ 7257 h 2280"/>
                <a:gd name="T100" fmla="+- 0 5038 2834"/>
                <a:gd name="T101" fmla="*/ T100 w 2227"/>
                <a:gd name="T102" fmla="+- 0 6797 5877"/>
                <a:gd name="T103" fmla="*/ 6797 h 2280"/>
                <a:gd name="T104" fmla="+- 0 4871 2834"/>
                <a:gd name="T105" fmla="*/ T104 w 2227"/>
                <a:gd name="T106" fmla="+- 0 6377 5877"/>
                <a:gd name="T107" fmla="*/ 6377 h 2280"/>
                <a:gd name="T108" fmla="+- 0 4570 2834"/>
                <a:gd name="T109" fmla="*/ T108 w 2227"/>
                <a:gd name="T110" fmla="+- 0 6077 5877"/>
                <a:gd name="T111" fmla="*/ 6077 h 2280"/>
                <a:gd name="T112" fmla="+- 0 4000 2834"/>
                <a:gd name="T113" fmla="*/ T112 w 2227"/>
                <a:gd name="T114" fmla="+- 0 8077 5877"/>
                <a:gd name="T115" fmla="*/ 8077 h 2280"/>
                <a:gd name="T116" fmla="+- 0 3946 2834"/>
                <a:gd name="T117" fmla="*/ T116 w 2227"/>
                <a:gd name="T118" fmla="+- 0 8077 5877"/>
                <a:gd name="T119" fmla="*/ 8077 h 2280"/>
                <a:gd name="T120" fmla="+- 0 3456 2834"/>
                <a:gd name="T121" fmla="*/ T120 w 2227"/>
                <a:gd name="T122" fmla="+- 0 6077 5877"/>
                <a:gd name="T123" fmla="*/ 6077 h 2280"/>
                <a:gd name="T124" fmla="+- 0 3151 2834"/>
                <a:gd name="T125" fmla="*/ T124 w 2227"/>
                <a:gd name="T126" fmla="+- 0 6337 5877"/>
                <a:gd name="T127" fmla="*/ 6337 h 2280"/>
                <a:gd name="T128" fmla="+- 0 2961 2834"/>
                <a:gd name="T129" fmla="*/ T128 w 2227"/>
                <a:gd name="T130" fmla="+- 0 6697 5877"/>
                <a:gd name="T131" fmla="*/ 6697 h 2280"/>
                <a:gd name="T132" fmla="+- 0 2919 2834"/>
                <a:gd name="T133" fmla="*/ T132 w 2227"/>
                <a:gd name="T134" fmla="+- 0 7137 5877"/>
                <a:gd name="T135" fmla="*/ 7137 h 2280"/>
                <a:gd name="T136" fmla="+- 0 3039 2834"/>
                <a:gd name="T137" fmla="*/ T136 w 2227"/>
                <a:gd name="T138" fmla="+- 0 7537 5877"/>
                <a:gd name="T139" fmla="*/ 7537 h 2280"/>
                <a:gd name="T140" fmla="+- 0 3290 2834"/>
                <a:gd name="T141" fmla="*/ T140 w 2227"/>
                <a:gd name="T142" fmla="+- 0 7837 5877"/>
                <a:gd name="T143" fmla="*/ 7837 h 2280"/>
                <a:gd name="T144" fmla="+- 0 3689 2834"/>
                <a:gd name="T145" fmla="*/ T144 w 2227"/>
                <a:gd name="T146" fmla="+- 0 8057 5877"/>
                <a:gd name="T147" fmla="*/ 8057 h 2280"/>
                <a:gd name="T148" fmla="+- 0 3421 2834"/>
                <a:gd name="T149" fmla="*/ T148 w 2227"/>
                <a:gd name="T150" fmla="+- 0 7917 5877"/>
                <a:gd name="T151" fmla="*/ 7917 h 2280"/>
                <a:gd name="T152" fmla="+- 0 3135 2834"/>
                <a:gd name="T153" fmla="*/ T152 w 2227"/>
                <a:gd name="T154" fmla="+- 0 7637 5877"/>
                <a:gd name="T155" fmla="*/ 7637 h 2280"/>
                <a:gd name="T156" fmla="+- 0 2966 2834"/>
                <a:gd name="T157" fmla="*/ T156 w 2227"/>
                <a:gd name="T158" fmla="+- 0 7277 5877"/>
                <a:gd name="T159" fmla="*/ 7277 h 2280"/>
                <a:gd name="T160" fmla="+- 0 2946 2834"/>
                <a:gd name="T161" fmla="*/ T160 w 2227"/>
                <a:gd name="T162" fmla="+- 0 6857 5877"/>
                <a:gd name="T163" fmla="*/ 6857 h 2280"/>
                <a:gd name="T164" fmla="+- 0 3082 2834"/>
                <a:gd name="T165" fmla="*/ T164 w 2227"/>
                <a:gd name="T166" fmla="+- 0 6477 5877"/>
                <a:gd name="T167" fmla="*/ 6477 h 2280"/>
                <a:gd name="T168" fmla="+- 0 3343 2834"/>
                <a:gd name="T169" fmla="*/ T168 w 2227"/>
                <a:gd name="T170" fmla="+- 0 6177 5877"/>
                <a:gd name="T171" fmla="*/ 6177 h 2280"/>
                <a:gd name="T172" fmla="+- 0 3745 2834"/>
                <a:gd name="T173" fmla="*/ T172 w 2227"/>
                <a:gd name="T174" fmla="+- 0 5997 5877"/>
                <a:gd name="T175" fmla="*/ 5997 h 2280"/>
                <a:gd name="T176" fmla="+- 0 4388 2834"/>
                <a:gd name="T177" fmla="*/ T176 w 2227"/>
                <a:gd name="T178" fmla="+- 0 6077 5877"/>
                <a:gd name="T179" fmla="*/ 6077 h 2280"/>
                <a:gd name="T180" fmla="+- 0 4698 2834"/>
                <a:gd name="T181" fmla="*/ T180 w 2227"/>
                <a:gd name="T182" fmla="+- 0 6317 5877"/>
                <a:gd name="T183" fmla="*/ 6317 h 2280"/>
                <a:gd name="T184" fmla="+- 0 4900 2834"/>
                <a:gd name="T185" fmla="*/ T184 w 2227"/>
                <a:gd name="T186" fmla="+- 0 6657 5877"/>
                <a:gd name="T187" fmla="*/ 6657 h 2280"/>
                <a:gd name="T188" fmla="+- 0 4960 2834"/>
                <a:gd name="T189" fmla="*/ T188 w 2227"/>
                <a:gd name="T190" fmla="+- 0 7077 5877"/>
                <a:gd name="T191" fmla="*/ 7077 h 2280"/>
                <a:gd name="T192" fmla="+- 0 4860 2834"/>
                <a:gd name="T193" fmla="*/ T192 w 2227"/>
                <a:gd name="T194" fmla="+- 0 7477 5877"/>
                <a:gd name="T195" fmla="*/ 7477 h 2280"/>
                <a:gd name="T196" fmla="+- 0 4628 2834"/>
                <a:gd name="T197" fmla="*/ T196 w 2227"/>
                <a:gd name="T198" fmla="+- 0 7797 5877"/>
                <a:gd name="T199" fmla="*/ 7797 h 2280"/>
                <a:gd name="T200" fmla="+- 0 4294 2834"/>
                <a:gd name="T201" fmla="*/ T200 w 2227"/>
                <a:gd name="T202" fmla="+- 0 7997 5877"/>
                <a:gd name="T203" fmla="*/ 7997 h 2280"/>
                <a:gd name="T204" fmla="+- 0 4483 2834"/>
                <a:gd name="T205" fmla="*/ T204 w 2227"/>
                <a:gd name="T206" fmla="+- 0 7937 5877"/>
                <a:gd name="T207" fmla="*/ 7937 h 2280"/>
                <a:gd name="T208" fmla="+- 0 4775 2834"/>
                <a:gd name="T209" fmla="*/ T208 w 2227"/>
                <a:gd name="T210" fmla="+- 0 7657 5877"/>
                <a:gd name="T211" fmla="*/ 7657 h 2280"/>
                <a:gd name="T212" fmla="+- 0 4948 2834"/>
                <a:gd name="T213" fmla="*/ T212 w 2227"/>
                <a:gd name="T214" fmla="+- 0 7297 5877"/>
                <a:gd name="T215" fmla="*/ 7297 h 2280"/>
                <a:gd name="T216" fmla="+- 0 4969 2834"/>
                <a:gd name="T217" fmla="*/ T216 w 2227"/>
                <a:gd name="T218" fmla="+- 0 6857 5877"/>
                <a:gd name="T219" fmla="*/ 6857 h 2280"/>
                <a:gd name="T220" fmla="+- 0 4832 2834"/>
                <a:gd name="T221" fmla="*/ T220 w 2227"/>
                <a:gd name="T222" fmla="+- 0 6457 5877"/>
                <a:gd name="T223" fmla="*/ 6457 h 2280"/>
                <a:gd name="T224" fmla="+- 0 4566 2834"/>
                <a:gd name="T225" fmla="*/ T224 w 2227"/>
                <a:gd name="T226" fmla="+- 0 6157 5877"/>
                <a:gd name="T227" fmla="*/ 6157 h 2280"/>
                <a:gd name="T228" fmla="+- 0 3791 2834"/>
                <a:gd name="T229" fmla="*/ T228 w 2227"/>
                <a:gd name="T230" fmla="+- 0 5957 5877"/>
                <a:gd name="T231" fmla="*/ 5957 h 2280"/>
                <a:gd name="T232" fmla="+- 0 4116 2834"/>
                <a:gd name="T233" fmla="*/ T232 w 2227"/>
                <a:gd name="T234" fmla="+- 0 5877 5877"/>
                <a:gd name="T235" fmla="*/ 5877 h 22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2227" h="2280">
                  <a:moveTo>
                    <a:pt x="1339" y="2260"/>
                  </a:moveTo>
                  <a:lnTo>
                    <a:pt x="890" y="2260"/>
                  </a:lnTo>
                  <a:lnTo>
                    <a:pt x="945" y="2280"/>
                  </a:lnTo>
                  <a:lnTo>
                    <a:pt x="1285" y="2280"/>
                  </a:lnTo>
                  <a:lnTo>
                    <a:pt x="1339" y="2260"/>
                  </a:lnTo>
                  <a:close/>
                  <a:moveTo>
                    <a:pt x="1444" y="40"/>
                  </a:moveTo>
                  <a:lnTo>
                    <a:pt x="781" y="40"/>
                  </a:lnTo>
                  <a:lnTo>
                    <a:pt x="729" y="60"/>
                  </a:lnTo>
                  <a:lnTo>
                    <a:pt x="629" y="100"/>
                  </a:lnTo>
                  <a:lnTo>
                    <a:pt x="581" y="140"/>
                  </a:lnTo>
                  <a:lnTo>
                    <a:pt x="534" y="160"/>
                  </a:lnTo>
                  <a:lnTo>
                    <a:pt x="489" y="200"/>
                  </a:lnTo>
                  <a:lnTo>
                    <a:pt x="446" y="220"/>
                  </a:lnTo>
                  <a:lnTo>
                    <a:pt x="404" y="260"/>
                  </a:lnTo>
                  <a:lnTo>
                    <a:pt x="363" y="300"/>
                  </a:lnTo>
                  <a:lnTo>
                    <a:pt x="325" y="340"/>
                  </a:lnTo>
                  <a:lnTo>
                    <a:pt x="288" y="380"/>
                  </a:lnTo>
                  <a:lnTo>
                    <a:pt x="253" y="420"/>
                  </a:lnTo>
                  <a:lnTo>
                    <a:pt x="220" y="460"/>
                  </a:lnTo>
                  <a:lnTo>
                    <a:pt x="189" y="500"/>
                  </a:lnTo>
                  <a:lnTo>
                    <a:pt x="160" y="540"/>
                  </a:lnTo>
                  <a:lnTo>
                    <a:pt x="134" y="600"/>
                  </a:lnTo>
                  <a:lnTo>
                    <a:pt x="109" y="640"/>
                  </a:lnTo>
                  <a:lnTo>
                    <a:pt x="87" y="700"/>
                  </a:lnTo>
                  <a:lnTo>
                    <a:pt x="67" y="760"/>
                  </a:lnTo>
                  <a:lnTo>
                    <a:pt x="50" y="800"/>
                  </a:lnTo>
                  <a:lnTo>
                    <a:pt x="35" y="860"/>
                  </a:lnTo>
                  <a:lnTo>
                    <a:pt x="22" y="920"/>
                  </a:lnTo>
                  <a:lnTo>
                    <a:pt x="13" y="960"/>
                  </a:lnTo>
                  <a:lnTo>
                    <a:pt x="6" y="1020"/>
                  </a:lnTo>
                  <a:lnTo>
                    <a:pt x="1" y="1080"/>
                  </a:lnTo>
                  <a:lnTo>
                    <a:pt x="0" y="1140"/>
                  </a:lnTo>
                  <a:lnTo>
                    <a:pt x="2" y="1200"/>
                  </a:lnTo>
                  <a:lnTo>
                    <a:pt x="6" y="1260"/>
                  </a:lnTo>
                  <a:lnTo>
                    <a:pt x="13" y="1320"/>
                  </a:lnTo>
                  <a:lnTo>
                    <a:pt x="23" y="1380"/>
                  </a:lnTo>
                  <a:lnTo>
                    <a:pt x="35" y="1440"/>
                  </a:lnTo>
                  <a:lnTo>
                    <a:pt x="50" y="1480"/>
                  </a:lnTo>
                  <a:lnTo>
                    <a:pt x="68" y="1540"/>
                  </a:lnTo>
                  <a:lnTo>
                    <a:pt x="88" y="1600"/>
                  </a:lnTo>
                  <a:lnTo>
                    <a:pt x="110" y="1640"/>
                  </a:lnTo>
                  <a:lnTo>
                    <a:pt x="135" y="1700"/>
                  </a:lnTo>
                  <a:lnTo>
                    <a:pt x="162" y="1740"/>
                  </a:lnTo>
                  <a:lnTo>
                    <a:pt x="191" y="1780"/>
                  </a:lnTo>
                  <a:lnTo>
                    <a:pt x="221" y="1820"/>
                  </a:lnTo>
                  <a:lnTo>
                    <a:pt x="255" y="1880"/>
                  </a:lnTo>
                  <a:lnTo>
                    <a:pt x="290" y="1920"/>
                  </a:lnTo>
                  <a:lnTo>
                    <a:pt x="327" y="1960"/>
                  </a:lnTo>
                  <a:lnTo>
                    <a:pt x="365" y="2000"/>
                  </a:lnTo>
                  <a:lnTo>
                    <a:pt x="406" y="2020"/>
                  </a:lnTo>
                  <a:lnTo>
                    <a:pt x="448" y="2060"/>
                  </a:lnTo>
                  <a:lnTo>
                    <a:pt x="491" y="2100"/>
                  </a:lnTo>
                  <a:lnTo>
                    <a:pt x="537" y="2120"/>
                  </a:lnTo>
                  <a:lnTo>
                    <a:pt x="583" y="2160"/>
                  </a:lnTo>
                  <a:lnTo>
                    <a:pt x="631" y="2180"/>
                  </a:lnTo>
                  <a:lnTo>
                    <a:pt x="731" y="2220"/>
                  </a:lnTo>
                  <a:lnTo>
                    <a:pt x="836" y="2260"/>
                  </a:lnTo>
                  <a:lnTo>
                    <a:pt x="1393" y="2260"/>
                  </a:lnTo>
                  <a:lnTo>
                    <a:pt x="1446" y="2240"/>
                  </a:lnTo>
                  <a:lnTo>
                    <a:pt x="1113" y="2240"/>
                  </a:lnTo>
                  <a:lnTo>
                    <a:pt x="1059" y="2220"/>
                  </a:lnTo>
                  <a:lnTo>
                    <a:pt x="953" y="2220"/>
                  </a:lnTo>
                  <a:lnTo>
                    <a:pt x="901" y="2200"/>
                  </a:lnTo>
                  <a:lnTo>
                    <a:pt x="850" y="2200"/>
                  </a:lnTo>
                  <a:lnTo>
                    <a:pt x="751" y="2160"/>
                  </a:lnTo>
                  <a:lnTo>
                    <a:pt x="657" y="2120"/>
                  </a:lnTo>
                  <a:lnTo>
                    <a:pt x="611" y="2100"/>
                  </a:lnTo>
                  <a:lnTo>
                    <a:pt x="567" y="2080"/>
                  </a:lnTo>
                  <a:lnTo>
                    <a:pt x="524" y="2040"/>
                  </a:lnTo>
                  <a:lnTo>
                    <a:pt x="483" y="2020"/>
                  </a:lnTo>
                  <a:lnTo>
                    <a:pt x="443" y="1980"/>
                  </a:lnTo>
                  <a:lnTo>
                    <a:pt x="405" y="1940"/>
                  </a:lnTo>
                  <a:lnTo>
                    <a:pt x="369" y="1920"/>
                  </a:lnTo>
                  <a:lnTo>
                    <a:pt x="334" y="1880"/>
                  </a:lnTo>
                  <a:lnTo>
                    <a:pt x="301" y="1840"/>
                  </a:lnTo>
                  <a:lnTo>
                    <a:pt x="269" y="1800"/>
                  </a:lnTo>
                  <a:lnTo>
                    <a:pt x="240" y="1760"/>
                  </a:lnTo>
                  <a:lnTo>
                    <a:pt x="212" y="1700"/>
                  </a:lnTo>
                  <a:lnTo>
                    <a:pt x="187" y="1660"/>
                  </a:lnTo>
                  <a:lnTo>
                    <a:pt x="164" y="1620"/>
                  </a:lnTo>
                  <a:lnTo>
                    <a:pt x="143" y="1560"/>
                  </a:lnTo>
                  <a:lnTo>
                    <a:pt x="124" y="1520"/>
                  </a:lnTo>
                  <a:lnTo>
                    <a:pt x="107" y="1460"/>
                  </a:lnTo>
                  <a:lnTo>
                    <a:pt x="93" y="1420"/>
                  </a:lnTo>
                  <a:lnTo>
                    <a:pt x="81" y="1360"/>
                  </a:lnTo>
                  <a:lnTo>
                    <a:pt x="72" y="1300"/>
                  </a:lnTo>
                  <a:lnTo>
                    <a:pt x="66" y="1260"/>
                  </a:lnTo>
                  <a:lnTo>
                    <a:pt x="61" y="1200"/>
                  </a:lnTo>
                  <a:lnTo>
                    <a:pt x="60" y="1140"/>
                  </a:lnTo>
                  <a:lnTo>
                    <a:pt x="61" y="1080"/>
                  </a:lnTo>
                  <a:lnTo>
                    <a:pt x="66" y="1040"/>
                  </a:lnTo>
                  <a:lnTo>
                    <a:pt x="72" y="980"/>
                  </a:lnTo>
                  <a:lnTo>
                    <a:pt x="82" y="920"/>
                  </a:lnTo>
                  <a:lnTo>
                    <a:pt x="93" y="880"/>
                  </a:lnTo>
                  <a:lnTo>
                    <a:pt x="108" y="820"/>
                  </a:lnTo>
                  <a:lnTo>
                    <a:pt x="124" y="760"/>
                  </a:lnTo>
                  <a:lnTo>
                    <a:pt x="143" y="720"/>
                  </a:lnTo>
                  <a:lnTo>
                    <a:pt x="164" y="680"/>
                  </a:lnTo>
                  <a:lnTo>
                    <a:pt x="187" y="620"/>
                  </a:lnTo>
                  <a:lnTo>
                    <a:pt x="213" y="580"/>
                  </a:lnTo>
                  <a:lnTo>
                    <a:pt x="240" y="540"/>
                  </a:lnTo>
                  <a:lnTo>
                    <a:pt x="269" y="500"/>
                  </a:lnTo>
                  <a:lnTo>
                    <a:pt x="301" y="460"/>
                  </a:lnTo>
                  <a:lnTo>
                    <a:pt x="334" y="420"/>
                  </a:lnTo>
                  <a:lnTo>
                    <a:pt x="369" y="380"/>
                  </a:lnTo>
                  <a:lnTo>
                    <a:pt x="406" y="340"/>
                  </a:lnTo>
                  <a:lnTo>
                    <a:pt x="444" y="300"/>
                  </a:lnTo>
                  <a:lnTo>
                    <a:pt x="484" y="280"/>
                  </a:lnTo>
                  <a:lnTo>
                    <a:pt x="525" y="240"/>
                  </a:lnTo>
                  <a:lnTo>
                    <a:pt x="568" y="220"/>
                  </a:lnTo>
                  <a:lnTo>
                    <a:pt x="612" y="180"/>
                  </a:lnTo>
                  <a:lnTo>
                    <a:pt x="704" y="140"/>
                  </a:lnTo>
                  <a:lnTo>
                    <a:pt x="752" y="120"/>
                  </a:lnTo>
                  <a:lnTo>
                    <a:pt x="801" y="100"/>
                  </a:lnTo>
                  <a:lnTo>
                    <a:pt x="851" y="100"/>
                  </a:lnTo>
                  <a:lnTo>
                    <a:pt x="953" y="60"/>
                  </a:lnTo>
                  <a:lnTo>
                    <a:pt x="1496" y="60"/>
                  </a:lnTo>
                  <a:lnTo>
                    <a:pt x="1444" y="40"/>
                  </a:lnTo>
                  <a:close/>
                  <a:moveTo>
                    <a:pt x="1496" y="60"/>
                  </a:moveTo>
                  <a:lnTo>
                    <a:pt x="1274" y="60"/>
                  </a:lnTo>
                  <a:lnTo>
                    <a:pt x="1377" y="100"/>
                  </a:lnTo>
                  <a:lnTo>
                    <a:pt x="1427" y="100"/>
                  </a:lnTo>
                  <a:lnTo>
                    <a:pt x="1476" y="120"/>
                  </a:lnTo>
                  <a:lnTo>
                    <a:pt x="1524" y="140"/>
                  </a:lnTo>
                  <a:lnTo>
                    <a:pt x="1570" y="160"/>
                  </a:lnTo>
                  <a:lnTo>
                    <a:pt x="1616" y="180"/>
                  </a:lnTo>
                  <a:lnTo>
                    <a:pt x="1660" y="220"/>
                  </a:lnTo>
                  <a:lnTo>
                    <a:pt x="1703" y="240"/>
                  </a:lnTo>
                  <a:lnTo>
                    <a:pt x="1744" y="280"/>
                  </a:lnTo>
                  <a:lnTo>
                    <a:pt x="1784" y="300"/>
                  </a:lnTo>
                  <a:lnTo>
                    <a:pt x="1822" y="340"/>
                  </a:lnTo>
                  <a:lnTo>
                    <a:pt x="1859" y="380"/>
                  </a:lnTo>
                  <a:lnTo>
                    <a:pt x="1893" y="420"/>
                  </a:lnTo>
                  <a:lnTo>
                    <a:pt x="1927" y="460"/>
                  </a:lnTo>
                  <a:lnTo>
                    <a:pt x="1958" y="500"/>
                  </a:lnTo>
                  <a:lnTo>
                    <a:pt x="1987" y="540"/>
                  </a:lnTo>
                  <a:lnTo>
                    <a:pt x="2015" y="580"/>
                  </a:lnTo>
                  <a:lnTo>
                    <a:pt x="2040" y="620"/>
                  </a:lnTo>
                  <a:lnTo>
                    <a:pt x="2063" y="680"/>
                  </a:lnTo>
                  <a:lnTo>
                    <a:pt x="2084" y="720"/>
                  </a:lnTo>
                  <a:lnTo>
                    <a:pt x="2103" y="760"/>
                  </a:lnTo>
                  <a:lnTo>
                    <a:pt x="2120" y="820"/>
                  </a:lnTo>
                  <a:lnTo>
                    <a:pt x="2134" y="880"/>
                  </a:lnTo>
                  <a:lnTo>
                    <a:pt x="2146" y="920"/>
                  </a:lnTo>
                  <a:lnTo>
                    <a:pt x="2155" y="980"/>
                  </a:lnTo>
                  <a:lnTo>
                    <a:pt x="2162" y="1040"/>
                  </a:lnTo>
                  <a:lnTo>
                    <a:pt x="2166" y="1080"/>
                  </a:lnTo>
                  <a:lnTo>
                    <a:pt x="2167" y="1140"/>
                  </a:lnTo>
                  <a:lnTo>
                    <a:pt x="2166" y="1200"/>
                  </a:lnTo>
                  <a:lnTo>
                    <a:pt x="2162" y="1260"/>
                  </a:lnTo>
                  <a:lnTo>
                    <a:pt x="2155" y="1300"/>
                  </a:lnTo>
                  <a:lnTo>
                    <a:pt x="2146" y="1360"/>
                  </a:lnTo>
                  <a:lnTo>
                    <a:pt x="2134" y="1420"/>
                  </a:lnTo>
                  <a:lnTo>
                    <a:pt x="2120" y="1460"/>
                  </a:lnTo>
                  <a:lnTo>
                    <a:pt x="2103" y="1520"/>
                  </a:lnTo>
                  <a:lnTo>
                    <a:pt x="2084" y="1560"/>
                  </a:lnTo>
                  <a:lnTo>
                    <a:pt x="2063" y="1620"/>
                  </a:lnTo>
                  <a:lnTo>
                    <a:pt x="2040" y="1660"/>
                  </a:lnTo>
                  <a:lnTo>
                    <a:pt x="2014" y="1700"/>
                  </a:lnTo>
                  <a:lnTo>
                    <a:pt x="1987" y="1760"/>
                  </a:lnTo>
                  <a:lnTo>
                    <a:pt x="1958" y="1800"/>
                  </a:lnTo>
                  <a:lnTo>
                    <a:pt x="1926" y="1840"/>
                  </a:lnTo>
                  <a:lnTo>
                    <a:pt x="1893" y="1880"/>
                  </a:lnTo>
                  <a:lnTo>
                    <a:pt x="1858" y="1920"/>
                  </a:lnTo>
                  <a:lnTo>
                    <a:pt x="1822" y="1940"/>
                  </a:lnTo>
                  <a:lnTo>
                    <a:pt x="1783" y="1980"/>
                  </a:lnTo>
                  <a:lnTo>
                    <a:pt x="1744" y="2020"/>
                  </a:lnTo>
                  <a:lnTo>
                    <a:pt x="1702" y="2040"/>
                  </a:lnTo>
                  <a:lnTo>
                    <a:pt x="1660" y="2080"/>
                  </a:lnTo>
                  <a:lnTo>
                    <a:pt x="1615" y="2100"/>
                  </a:lnTo>
                  <a:lnTo>
                    <a:pt x="1570" y="2120"/>
                  </a:lnTo>
                  <a:lnTo>
                    <a:pt x="1523" y="2140"/>
                  </a:lnTo>
                  <a:lnTo>
                    <a:pt x="1475" y="2160"/>
                  </a:lnTo>
                  <a:lnTo>
                    <a:pt x="1377" y="2200"/>
                  </a:lnTo>
                  <a:lnTo>
                    <a:pt x="1326" y="2200"/>
                  </a:lnTo>
                  <a:lnTo>
                    <a:pt x="1274" y="2220"/>
                  </a:lnTo>
                  <a:lnTo>
                    <a:pt x="1168" y="2220"/>
                  </a:lnTo>
                  <a:lnTo>
                    <a:pt x="1113" y="2240"/>
                  </a:lnTo>
                  <a:lnTo>
                    <a:pt x="1446" y="2240"/>
                  </a:lnTo>
                  <a:lnTo>
                    <a:pt x="1549" y="2200"/>
                  </a:lnTo>
                  <a:lnTo>
                    <a:pt x="1598" y="2180"/>
                  </a:lnTo>
                  <a:lnTo>
                    <a:pt x="1646" y="2160"/>
                  </a:lnTo>
                  <a:lnTo>
                    <a:pt x="1693" y="2120"/>
                  </a:lnTo>
                  <a:lnTo>
                    <a:pt x="1738" y="2100"/>
                  </a:lnTo>
                  <a:lnTo>
                    <a:pt x="1781" y="2060"/>
                  </a:lnTo>
                  <a:lnTo>
                    <a:pt x="1823" y="2020"/>
                  </a:lnTo>
                  <a:lnTo>
                    <a:pt x="1864" y="2000"/>
                  </a:lnTo>
                  <a:lnTo>
                    <a:pt x="1902" y="1960"/>
                  </a:lnTo>
                  <a:lnTo>
                    <a:pt x="1939" y="1920"/>
                  </a:lnTo>
                  <a:lnTo>
                    <a:pt x="1974" y="1880"/>
                  </a:lnTo>
                  <a:lnTo>
                    <a:pt x="2007" y="1820"/>
                  </a:lnTo>
                  <a:lnTo>
                    <a:pt x="2038" y="1780"/>
                  </a:lnTo>
                  <a:lnTo>
                    <a:pt x="2067" y="1740"/>
                  </a:lnTo>
                  <a:lnTo>
                    <a:pt x="2093" y="1680"/>
                  </a:lnTo>
                  <a:lnTo>
                    <a:pt x="2118" y="1640"/>
                  </a:lnTo>
                  <a:lnTo>
                    <a:pt x="2140" y="1580"/>
                  </a:lnTo>
                  <a:lnTo>
                    <a:pt x="2160" y="1540"/>
                  </a:lnTo>
                  <a:lnTo>
                    <a:pt x="2177" y="1480"/>
                  </a:lnTo>
                  <a:lnTo>
                    <a:pt x="2192" y="1420"/>
                  </a:lnTo>
                  <a:lnTo>
                    <a:pt x="2205" y="1380"/>
                  </a:lnTo>
                  <a:lnTo>
                    <a:pt x="2214" y="1320"/>
                  </a:lnTo>
                  <a:lnTo>
                    <a:pt x="2221" y="1260"/>
                  </a:lnTo>
                  <a:lnTo>
                    <a:pt x="2226" y="1200"/>
                  </a:lnTo>
                  <a:lnTo>
                    <a:pt x="2227" y="1140"/>
                  </a:lnTo>
                  <a:lnTo>
                    <a:pt x="2226" y="1080"/>
                  </a:lnTo>
                  <a:lnTo>
                    <a:pt x="2221" y="1020"/>
                  </a:lnTo>
                  <a:lnTo>
                    <a:pt x="2214" y="960"/>
                  </a:lnTo>
                  <a:lnTo>
                    <a:pt x="2204" y="920"/>
                  </a:lnTo>
                  <a:lnTo>
                    <a:pt x="2192" y="860"/>
                  </a:lnTo>
                  <a:lnTo>
                    <a:pt x="2177" y="800"/>
                  </a:lnTo>
                  <a:lnTo>
                    <a:pt x="2159" y="740"/>
                  </a:lnTo>
                  <a:lnTo>
                    <a:pt x="2139" y="700"/>
                  </a:lnTo>
                  <a:lnTo>
                    <a:pt x="2117" y="640"/>
                  </a:lnTo>
                  <a:lnTo>
                    <a:pt x="2092" y="600"/>
                  </a:lnTo>
                  <a:lnTo>
                    <a:pt x="2066" y="540"/>
                  </a:lnTo>
                  <a:lnTo>
                    <a:pt x="2037" y="500"/>
                  </a:lnTo>
                  <a:lnTo>
                    <a:pt x="2006" y="460"/>
                  </a:lnTo>
                  <a:lnTo>
                    <a:pt x="1972" y="420"/>
                  </a:lnTo>
                  <a:lnTo>
                    <a:pt x="1938" y="380"/>
                  </a:lnTo>
                  <a:lnTo>
                    <a:pt x="1901" y="340"/>
                  </a:lnTo>
                  <a:lnTo>
                    <a:pt x="1862" y="300"/>
                  </a:lnTo>
                  <a:lnTo>
                    <a:pt x="1822" y="260"/>
                  </a:lnTo>
                  <a:lnTo>
                    <a:pt x="1779" y="220"/>
                  </a:lnTo>
                  <a:lnTo>
                    <a:pt x="1736" y="200"/>
                  </a:lnTo>
                  <a:lnTo>
                    <a:pt x="1691" y="160"/>
                  </a:lnTo>
                  <a:lnTo>
                    <a:pt x="1644" y="140"/>
                  </a:lnTo>
                  <a:lnTo>
                    <a:pt x="1596" y="100"/>
                  </a:lnTo>
                  <a:lnTo>
                    <a:pt x="1496" y="60"/>
                  </a:lnTo>
                  <a:close/>
                  <a:moveTo>
                    <a:pt x="1166" y="2200"/>
                  </a:moveTo>
                  <a:lnTo>
                    <a:pt x="1060" y="2200"/>
                  </a:lnTo>
                  <a:lnTo>
                    <a:pt x="1113" y="2220"/>
                  </a:lnTo>
                  <a:lnTo>
                    <a:pt x="1166" y="2200"/>
                  </a:lnTo>
                  <a:close/>
                  <a:moveTo>
                    <a:pt x="1060" y="2180"/>
                  </a:moveTo>
                  <a:lnTo>
                    <a:pt x="905" y="2180"/>
                  </a:lnTo>
                  <a:lnTo>
                    <a:pt x="955" y="2200"/>
                  </a:lnTo>
                  <a:lnTo>
                    <a:pt x="1112" y="2200"/>
                  </a:lnTo>
                  <a:lnTo>
                    <a:pt x="1060" y="2180"/>
                  </a:lnTo>
                  <a:close/>
                  <a:moveTo>
                    <a:pt x="1321" y="2180"/>
                  </a:moveTo>
                  <a:lnTo>
                    <a:pt x="1164" y="2180"/>
                  </a:lnTo>
                  <a:lnTo>
                    <a:pt x="1112" y="2200"/>
                  </a:lnTo>
                  <a:lnTo>
                    <a:pt x="1270" y="2200"/>
                  </a:lnTo>
                  <a:lnTo>
                    <a:pt x="1321" y="2180"/>
                  </a:lnTo>
                  <a:close/>
                  <a:moveTo>
                    <a:pt x="961" y="100"/>
                  </a:moveTo>
                  <a:lnTo>
                    <a:pt x="856" y="100"/>
                  </a:lnTo>
                  <a:lnTo>
                    <a:pt x="807" y="120"/>
                  </a:lnTo>
                  <a:lnTo>
                    <a:pt x="712" y="160"/>
                  </a:lnTo>
                  <a:lnTo>
                    <a:pt x="666" y="180"/>
                  </a:lnTo>
                  <a:lnTo>
                    <a:pt x="622" y="200"/>
                  </a:lnTo>
                  <a:lnTo>
                    <a:pt x="579" y="220"/>
                  </a:lnTo>
                  <a:lnTo>
                    <a:pt x="537" y="260"/>
                  </a:lnTo>
                  <a:lnTo>
                    <a:pt x="496" y="280"/>
                  </a:lnTo>
                  <a:lnTo>
                    <a:pt x="457" y="320"/>
                  </a:lnTo>
                  <a:lnTo>
                    <a:pt x="420" y="360"/>
                  </a:lnTo>
                  <a:lnTo>
                    <a:pt x="384" y="380"/>
                  </a:lnTo>
                  <a:lnTo>
                    <a:pt x="349" y="420"/>
                  </a:lnTo>
                  <a:lnTo>
                    <a:pt x="317" y="460"/>
                  </a:lnTo>
                  <a:lnTo>
                    <a:pt x="286" y="500"/>
                  </a:lnTo>
                  <a:lnTo>
                    <a:pt x="257" y="540"/>
                  </a:lnTo>
                  <a:lnTo>
                    <a:pt x="230" y="580"/>
                  </a:lnTo>
                  <a:lnTo>
                    <a:pt x="205" y="640"/>
                  </a:lnTo>
                  <a:lnTo>
                    <a:pt x="182" y="680"/>
                  </a:lnTo>
                  <a:lnTo>
                    <a:pt x="162" y="720"/>
                  </a:lnTo>
                  <a:lnTo>
                    <a:pt x="143" y="780"/>
                  </a:lnTo>
                  <a:lnTo>
                    <a:pt x="127" y="820"/>
                  </a:lnTo>
                  <a:lnTo>
                    <a:pt x="113" y="880"/>
                  </a:lnTo>
                  <a:lnTo>
                    <a:pt x="101" y="920"/>
                  </a:lnTo>
                  <a:lnTo>
                    <a:pt x="92" y="980"/>
                  </a:lnTo>
                  <a:lnTo>
                    <a:pt x="86" y="1040"/>
                  </a:lnTo>
                  <a:lnTo>
                    <a:pt x="81" y="1080"/>
                  </a:lnTo>
                  <a:lnTo>
                    <a:pt x="80" y="1140"/>
                  </a:lnTo>
                  <a:lnTo>
                    <a:pt x="81" y="1200"/>
                  </a:lnTo>
                  <a:lnTo>
                    <a:pt x="85" y="1260"/>
                  </a:lnTo>
                  <a:lnTo>
                    <a:pt x="92" y="1300"/>
                  </a:lnTo>
                  <a:lnTo>
                    <a:pt x="101" y="1360"/>
                  </a:lnTo>
                  <a:lnTo>
                    <a:pt x="112" y="1400"/>
                  </a:lnTo>
                  <a:lnTo>
                    <a:pt x="126" y="1460"/>
                  </a:lnTo>
                  <a:lnTo>
                    <a:pt x="143" y="1500"/>
                  </a:lnTo>
                  <a:lnTo>
                    <a:pt x="161" y="1560"/>
                  </a:lnTo>
                  <a:lnTo>
                    <a:pt x="182" y="1600"/>
                  </a:lnTo>
                  <a:lnTo>
                    <a:pt x="205" y="1660"/>
                  </a:lnTo>
                  <a:lnTo>
                    <a:pt x="229" y="1700"/>
                  </a:lnTo>
                  <a:lnTo>
                    <a:pt x="256" y="1740"/>
                  </a:lnTo>
                  <a:lnTo>
                    <a:pt x="285" y="1780"/>
                  </a:lnTo>
                  <a:lnTo>
                    <a:pt x="316" y="1820"/>
                  </a:lnTo>
                  <a:lnTo>
                    <a:pt x="348" y="1860"/>
                  </a:lnTo>
                  <a:lnTo>
                    <a:pt x="383" y="1900"/>
                  </a:lnTo>
                  <a:lnTo>
                    <a:pt x="419" y="1940"/>
                  </a:lnTo>
                  <a:lnTo>
                    <a:pt x="456" y="1960"/>
                  </a:lnTo>
                  <a:lnTo>
                    <a:pt x="495" y="2000"/>
                  </a:lnTo>
                  <a:lnTo>
                    <a:pt x="536" y="2020"/>
                  </a:lnTo>
                  <a:lnTo>
                    <a:pt x="577" y="2060"/>
                  </a:lnTo>
                  <a:lnTo>
                    <a:pt x="621" y="2080"/>
                  </a:lnTo>
                  <a:lnTo>
                    <a:pt x="665" y="2100"/>
                  </a:lnTo>
                  <a:lnTo>
                    <a:pt x="711" y="2120"/>
                  </a:lnTo>
                  <a:lnTo>
                    <a:pt x="758" y="2140"/>
                  </a:lnTo>
                  <a:lnTo>
                    <a:pt x="855" y="2180"/>
                  </a:lnTo>
                  <a:lnTo>
                    <a:pt x="958" y="2180"/>
                  </a:lnTo>
                  <a:lnTo>
                    <a:pt x="908" y="2160"/>
                  </a:lnTo>
                  <a:lnTo>
                    <a:pt x="859" y="2160"/>
                  </a:lnTo>
                  <a:lnTo>
                    <a:pt x="764" y="2120"/>
                  </a:lnTo>
                  <a:lnTo>
                    <a:pt x="718" y="2100"/>
                  </a:lnTo>
                  <a:lnTo>
                    <a:pt x="674" y="2080"/>
                  </a:lnTo>
                  <a:lnTo>
                    <a:pt x="630" y="2060"/>
                  </a:lnTo>
                  <a:lnTo>
                    <a:pt x="587" y="2040"/>
                  </a:lnTo>
                  <a:lnTo>
                    <a:pt x="547" y="2020"/>
                  </a:lnTo>
                  <a:lnTo>
                    <a:pt x="507" y="1980"/>
                  </a:lnTo>
                  <a:lnTo>
                    <a:pt x="469" y="1960"/>
                  </a:lnTo>
                  <a:lnTo>
                    <a:pt x="432" y="1920"/>
                  </a:lnTo>
                  <a:lnTo>
                    <a:pt x="397" y="1880"/>
                  </a:lnTo>
                  <a:lnTo>
                    <a:pt x="363" y="1840"/>
                  </a:lnTo>
                  <a:lnTo>
                    <a:pt x="331" y="1800"/>
                  </a:lnTo>
                  <a:lnTo>
                    <a:pt x="301" y="1760"/>
                  </a:lnTo>
                  <a:lnTo>
                    <a:pt x="273" y="1720"/>
                  </a:lnTo>
                  <a:lnTo>
                    <a:pt x="246" y="1680"/>
                  </a:lnTo>
                  <a:lnTo>
                    <a:pt x="222" y="1640"/>
                  </a:lnTo>
                  <a:lnTo>
                    <a:pt x="200" y="1600"/>
                  </a:lnTo>
                  <a:lnTo>
                    <a:pt x="179" y="1540"/>
                  </a:lnTo>
                  <a:lnTo>
                    <a:pt x="161" y="1500"/>
                  </a:lnTo>
                  <a:lnTo>
                    <a:pt x="145" y="1460"/>
                  </a:lnTo>
                  <a:lnTo>
                    <a:pt x="132" y="1400"/>
                  </a:lnTo>
                  <a:lnTo>
                    <a:pt x="120" y="1360"/>
                  </a:lnTo>
                  <a:lnTo>
                    <a:pt x="112" y="1300"/>
                  </a:lnTo>
                  <a:lnTo>
                    <a:pt x="105" y="1240"/>
                  </a:lnTo>
                  <a:lnTo>
                    <a:pt x="101" y="1200"/>
                  </a:lnTo>
                  <a:lnTo>
                    <a:pt x="100" y="1140"/>
                  </a:lnTo>
                  <a:lnTo>
                    <a:pt x="101" y="1080"/>
                  </a:lnTo>
                  <a:lnTo>
                    <a:pt x="105" y="1040"/>
                  </a:lnTo>
                  <a:lnTo>
                    <a:pt x="112" y="980"/>
                  </a:lnTo>
                  <a:lnTo>
                    <a:pt x="121" y="940"/>
                  </a:lnTo>
                  <a:lnTo>
                    <a:pt x="132" y="880"/>
                  </a:lnTo>
                  <a:lnTo>
                    <a:pt x="146" y="820"/>
                  </a:lnTo>
                  <a:lnTo>
                    <a:pt x="162" y="780"/>
                  </a:lnTo>
                  <a:lnTo>
                    <a:pt x="180" y="740"/>
                  </a:lnTo>
                  <a:lnTo>
                    <a:pt x="201" y="680"/>
                  </a:lnTo>
                  <a:lnTo>
                    <a:pt x="223" y="640"/>
                  </a:lnTo>
                  <a:lnTo>
                    <a:pt x="248" y="600"/>
                  </a:lnTo>
                  <a:lnTo>
                    <a:pt x="274" y="560"/>
                  </a:lnTo>
                  <a:lnTo>
                    <a:pt x="302" y="520"/>
                  </a:lnTo>
                  <a:lnTo>
                    <a:pt x="333" y="480"/>
                  </a:lnTo>
                  <a:lnTo>
                    <a:pt x="365" y="440"/>
                  </a:lnTo>
                  <a:lnTo>
                    <a:pt x="398" y="400"/>
                  </a:lnTo>
                  <a:lnTo>
                    <a:pt x="434" y="360"/>
                  </a:lnTo>
                  <a:lnTo>
                    <a:pt x="470" y="340"/>
                  </a:lnTo>
                  <a:lnTo>
                    <a:pt x="509" y="300"/>
                  </a:lnTo>
                  <a:lnTo>
                    <a:pt x="549" y="280"/>
                  </a:lnTo>
                  <a:lnTo>
                    <a:pt x="590" y="240"/>
                  </a:lnTo>
                  <a:lnTo>
                    <a:pt x="632" y="220"/>
                  </a:lnTo>
                  <a:lnTo>
                    <a:pt x="676" y="200"/>
                  </a:lnTo>
                  <a:lnTo>
                    <a:pt x="721" y="180"/>
                  </a:lnTo>
                  <a:lnTo>
                    <a:pt x="767" y="160"/>
                  </a:lnTo>
                  <a:lnTo>
                    <a:pt x="862" y="120"/>
                  </a:lnTo>
                  <a:lnTo>
                    <a:pt x="911" y="120"/>
                  </a:lnTo>
                  <a:lnTo>
                    <a:pt x="961" y="100"/>
                  </a:lnTo>
                  <a:close/>
                  <a:moveTo>
                    <a:pt x="1372" y="100"/>
                  </a:moveTo>
                  <a:lnTo>
                    <a:pt x="1269" y="100"/>
                  </a:lnTo>
                  <a:lnTo>
                    <a:pt x="1319" y="120"/>
                  </a:lnTo>
                  <a:lnTo>
                    <a:pt x="1368" y="120"/>
                  </a:lnTo>
                  <a:lnTo>
                    <a:pt x="1463" y="160"/>
                  </a:lnTo>
                  <a:lnTo>
                    <a:pt x="1509" y="180"/>
                  </a:lnTo>
                  <a:lnTo>
                    <a:pt x="1554" y="200"/>
                  </a:lnTo>
                  <a:lnTo>
                    <a:pt x="1597" y="220"/>
                  </a:lnTo>
                  <a:lnTo>
                    <a:pt x="1640" y="240"/>
                  </a:lnTo>
                  <a:lnTo>
                    <a:pt x="1681" y="280"/>
                  </a:lnTo>
                  <a:lnTo>
                    <a:pt x="1720" y="300"/>
                  </a:lnTo>
                  <a:lnTo>
                    <a:pt x="1759" y="340"/>
                  </a:lnTo>
                  <a:lnTo>
                    <a:pt x="1795" y="360"/>
                  </a:lnTo>
                  <a:lnTo>
                    <a:pt x="1831" y="400"/>
                  </a:lnTo>
                  <a:lnTo>
                    <a:pt x="1864" y="440"/>
                  </a:lnTo>
                  <a:lnTo>
                    <a:pt x="1896" y="480"/>
                  </a:lnTo>
                  <a:lnTo>
                    <a:pt x="1926" y="520"/>
                  </a:lnTo>
                  <a:lnTo>
                    <a:pt x="1954" y="560"/>
                  </a:lnTo>
                  <a:lnTo>
                    <a:pt x="1981" y="600"/>
                  </a:lnTo>
                  <a:lnTo>
                    <a:pt x="2005" y="640"/>
                  </a:lnTo>
                  <a:lnTo>
                    <a:pt x="2027" y="680"/>
                  </a:lnTo>
                  <a:lnTo>
                    <a:pt x="2048" y="740"/>
                  </a:lnTo>
                  <a:lnTo>
                    <a:pt x="2066" y="780"/>
                  </a:lnTo>
                  <a:lnTo>
                    <a:pt x="2082" y="840"/>
                  </a:lnTo>
                  <a:lnTo>
                    <a:pt x="2095" y="880"/>
                  </a:lnTo>
                  <a:lnTo>
                    <a:pt x="2107" y="940"/>
                  </a:lnTo>
                  <a:lnTo>
                    <a:pt x="2115" y="980"/>
                  </a:lnTo>
                  <a:lnTo>
                    <a:pt x="2122" y="1040"/>
                  </a:lnTo>
                  <a:lnTo>
                    <a:pt x="2126" y="1100"/>
                  </a:lnTo>
                  <a:lnTo>
                    <a:pt x="2127" y="1140"/>
                  </a:lnTo>
                  <a:lnTo>
                    <a:pt x="2126" y="1200"/>
                  </a:lnTo>
                  <a:lnTo>
                    <a:pt x="2122" y="1260"/>
                  </a:lnTo>
                  <a:lnTo>
                    <a:pt x="2115" y="1300"/>
                  </a:lnTo>
                  <a:lnTo>
                    <a:pt x="2106" y="1360"/>
                  </a:lnTo>
                  <a:lnTo>
                    <a:pt x="2095" y="1400"/>
                  </a:lnTo>
                  <a:lnTo>
                    <a:pt x="2081" y="1460"/>
                  </a:lnTo>
                  <a:lnTo>
                    <a:pt x="2065" y="1500"/>
                  </a:lnTo>
                  <a:lnTo>
                    <a:pt x="2047" y="1560"/>
                  </a:lnTo>
                  <a:lnTo>
                    <a:pt x="2026" y="1600"/>
                  </a:lnTo>
                  <a:lnTo>
                    <a:pt x="2004" y="1640"/>
                  </a:lnTo>
                  <a:lnTo>
                    <a:pt x="1979" y="1680"/>
                  </a:lnTo>
                  <a:lnTo>
                    <a:pt x="1953" y="1720"/>
                  </a:lnTo>
                  <a:lnTo>
                    <a:pt x="1925" y="1780"/>
                  </a:lnTo>
                  <a:lnTo>
                    <a:pt x="1894" y="1820"/>
                  </a:lnTo>
                  <a:lnTo>
                    <a:pt x="1862" y="1840"/>
                  </a:lnTo>
                  <a:lnTo>
                    <a:pt x="1829" y="1880"/>
                  </a:lnTo>
                  <a:lnTo>
                    <a:pt x="1794" y="1920"/>
                  </a:lnTo>
                  <a:lnTo>
                    <a:pt x="1757" y="1960"/>
                  </a:lnTo>
                  <a:lnTo>
                    <a:pt x="1718" y="1980"/>
                  </a:lnTo>
                  <a:lnTo>
                    <a:pt x="1679" y="2020"/>
                  </a:lnTo>
                  <a:lnTo>
                    <a:pt x="1637" y="2040"/>
                  </a:lnTo>
                  <a:lnTo>
                    <a:pt x="1595" y="2060"/>
                  </a:lnTo>
                  <a:lnTo>
                    <a:pt x="1551" y="2080"/>
                  </a:lnTo>
                  <a:lnTo>
                    <a:pt x="1506" y="2100"/>
                  </a:lnTo>
                  <a:lnTo>
                    <a:pt x="1460" y="2120"/>
                  </a:lnTo>
                  <a:lnTo>
                    <a:pt x="1365" y="2160"/>
                  </a:lnTo>
                  <a:lnTo>
                    <a:pt x="1316" y="2160"/>
                  </a:lnTo>
                  <a:lnTo>
                    <a:pt x="1266" y="2180"/>
                  </a:lnTo>
                  <a:lnTo>
                    <a:pt x="1371" y="2180"/>
                  </a:lnTo>
                  <a:lnTo>
                    <a:pt x="1468" y="2140"/>
                  </a:lnTo>
                  <a:lnTo>
                    <a:pt x="1515" y="2120"/>
                  </a:lnTo>
                  <a:lnTo>
                    <a:pt x="1605" y="2080"/>
                  </a:lnTo>
                  <a:lnTo>
                    <a:pt x="1649" y="2060"/>
                  </a:lnTo>
                  <a:lnTo>
                    <a:pt x="1690" y="2020"/>
                  </a:lnTo>
                  <a:lnTo>
                    <a:pt x="1731" y="2000"/>
                  </a:lnTo>
                  <a:lnTo>
                    <a:pt x="1770" y="1960"/>
                  </a:lnTo>
                  <a:lnTo>
                    <a:pt x="1808" y="1940"/>
                  </a:lnTo>
                  <a:lnTo>
                    <a:pt x="1844" y="1900"/>
                  </a:lnTo>
                  <a:lnTo>
                    <a:pt x="1878" y="1860"/>
                  </a:lnTo>
                  <a:lnTo>
                    <a:pt x="1910" y="1820"/>
                  </a:lnTo>
                  <a:lnTo>
                    <a:pt x="1941" y="1780"/>
                  </a:lnTo>
                  <a:lnTo>
                    <a:pt x="1970" y="1740"/>
                  </a:lnTo>
                  <a:lnTo>
                    <a:pt x="1997" y="1700"/>
                  </a:lnTo>
                  <a:lnTo>
                    <a:pt x="2022" y="1660"/>
                  </a:lnTo>
                  <a:lnTo>
                    <a:pt x="2045" y="1600"/>
                  </a:lnTo>
                  <a:lnTo>
                    <a:pt x="2065" y="1560"/>
                  </a:lnTo>
                  <a:lnTo>
                    <a:pt x="2084" y="1520"/>
                  </a:lnTo>
                  <a:lnTo>
                    <a:pt x="2100" y="1460"/>
                  </a:lnTo>
                  <a:lnTo>
                    <a:pt x="2114" y="1420"/>
                  </a:lnTo>
                  <a:lnTo>
                    <a:pt x="2126" y="1360"/>
                  </a:lnTo>
                  <a:lnTo>
                    <a:pt x="2135" y="1300"/>
                  </a:lnTo>
                  <a:lnTo>
                    <a:pt x="2142" y="1260"/>
                  </a:lnTo>
                  <a:lnTo>
                    <a:pt x="2146" y="1200"/>
                  </a:lnTo>
                  <a:lnTo>
                    <a:pt x="2147" y="1140"/>
                  </a:lnTo>
                  <a:lnTo>
                    <a:pt x="2146" y="1080"/>
                  </a:lnTo>
                  <a:lnTo>
                    <a:pt x="2142" y="1040"/>
                  </a:lnTo>
                  <a:lnTo>
                    <a:pt x="2135" y="980"/>
                  </a:lnTo>
                  <a:lnTo>
                    <a:pt x="2126" y="920"/>
                  </a:lnTo>
                  <a:lnTo>
                    <a:pt x="2115" y="880"/>
                  </a:lnTo>
                  <a:lnTo>
                    <a:pt x="2101" y="820"/>
                  </a:lnTo>
                  <a:lnTo>
                    <a:pt x="2085" y="780"/>
                  </a:lnTo>
                  <a:lnTo>
                    <a:pt x="2066" y="720"/>
                  </a:lnTo>
                  <a:lnTo>
                    <a:pt x="2045" y="680"/>
                  </a:lnTo>
                  <a:lnTo>
                    <a:pt x="2022" y="640"/>
                  </a:lnTo>
                  <a:lnTo>
                    <a:pt x="1998" y="580"/>
                  </a:lnTo>
                  <a:lnTo>
                    <a:pt x="1971" y="540"/>
                  </a:lnTo>
                  <a:lnTo>
                    <a:pt x="1942" y="500"/>
                  </a:lnTo>
                  <a:lnTo>
                    <a:pt x="1911" y="460"/>
                  </a:lnTo>
                  <a:lnTo>
                    <a:pt x="1879" y="420"/>
                  </a:lnTo>
                  <a:lnTo>
                    <a:pt x="1845" y="380"/>
                  </a:lnTo>
                  <a:lnTo>
                    <a:pt x="1809" y="360"/>
                  </a:lnTo>
                  <a:lnTo>
                    <a:pt x="1771" y="320"/>
                  </a:lnTo>
                  <a:lnTo>
                    <a:pt x="1732" y="280"/>
                  </a:lnTo>
                  <a:lnTo>
                    <a:pt x="1692" y="260"/>
                  </a:lnTo>
                  <a:lnTo>
                    <a:pt x="1650" y="240"/>
                  </a:lnTo>
                  <a:lnTo>
                    <a:pt x="1607" y="200"/>
                  </a:lnTo>
                  <a:lnTo>
                    <a:pt x="1562" y="180"/>
                  </a:lnTo>
                  <a:lnTo>
                    <a:pt x="1469" y="140"/>
                  </a:lnTo>
                  <a:lnTo>
                    <a:pt x="1372" y="100"/>
                  </a:lnTo>
                  <a:close/>
                  <a:moveTo>
                    <a:pt x="1272" y="80"/>
                  </a:moveTo>
                  <a:lnTo>
                    <a:pt x="957" y="80"/>
                  </a:lnTo>
                  <a:lnTo>
                    <a:pt x="906" y="100"/>
                  </a:lnTo>
                  <a:lnTo>
                    <a:pt x="1322" y="100"/>
                  </a:lnTo>
                  <a:lnTo>
                    <a:pt x="1272" y="80"/>
                  </a:lnTo>
                  <a:close/>
                  <a:moveTo>
                    <a:pt x="1282" y="0"/>
                  </a:moveTo>
                  <a:lnTo>
                    <a:pt x="942" y="0"/>
                  </a:lnTo>
                  <a:lnTo>
                    <a:pt x="834" y="40"/>
                  </a:lnTo>
                  <a:lnTo>
                    <a:pt x="1391" y="40"/>
                  </a:lnTo>
                  <a:lnTo>
                    <a:pt x="1282" y="0"/>
                  </a:lnTo>
                  <a:close/>
                </a:path>
              </a:pathLst>
            </a:custGeom>
            <a:solidFill>
              <a:srgbClr val="4AACC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5" name="Freeform 104"/>
            <p:cNvSpPr>
              <a:spLocks/>
            </p:cNvSpPr>
            <p:nvPr/>
          </p:nvSpPr>
          <p:spPr bwMode="auto">
            <a:xfrm>
              <a:off x="5240" y="6662"/>
              <a:ext cx="2127" cy="1941"/>
            </a:xfrm>
            <a:custGeom>
              <a:avLst/>
              <a:gdLst>
                <a:gd name="T0" fmla="+- 0 6224 5240"/>
                <a:gd name="T1" fmla="*/ T0 w 2127"/>
                <a:gd name="T2" fmla="+- 0 6665 6663"/>
                <a:gd name="T3" fmla="*/ 6665 h 1941"/>
                <a:gd name="T4" fmla="+- 0 6070 5240"/>
                <a:gd name="T5" fmla="*/ T4 w 2127"/>
                <a:gd name="T6" fmla="+- 0 6686 6663"/>
                <a:gd name="T7" fmla="*/ 6686 h 1941"/>
                <a:gd name="T8" fmla="+- 0 5925 5240"/>
                <a:gd name="T9" fmla="*/ T8 w 2127"/>
                <a:gd name="T10" fmla="+- 0 6726 6663"/>
                <a:gd name="T11" fmla="*/ 6726 h 1941"/>
                <a:gd name="T12" fmla="+- 0 5788 5240"/>
                <a:gd name="T13" fmla="*/ T12 w 2127"/>
                <a:gd name="T14" fmla="+- 0 6784 6663"/>
                <a:gd name="T15" fmla="*/ 6784 h 1941"/>
                <a:gd name="T16" fmla="+- 0 5663 5240"/>
                <a:gd name="T17" fmla="*/ T16 w 2127"/>
                <a:gd name="T18" fmla="+- 0 6858 6663"/>
                <a:gd name="T19" fmla="*/ 6858 h 1941"/>
                <a:gd name="T20" fmla="+- 0 5552 5240"/>
                <a:gd name="T21" fmla="*/ T20 w 2127"/>
                <a:gd name="T22" fmla="+- 0 6947 6663"/>
                <a:gd name="T23" fmla="*/ 6947 h 1941"/>
                <a:gd name="T24" fmla="+- 0 5454 5240"/>
                <a:gd name="T25" fmla="*/ T24 w 2127"/>
                <a:gd name="T26" fmla="+- 0 7049 6663"/>
                <a:gd name="T27" fmla="*/ 7049 h 1941"/>
                <a:gd name="T28" fmla="+- 0 5373 5240"/>
                <a:gd name="T29" fmla="*/ T28 w 2127"/>
                <a:gd name="T30" fmla="+- 0 7163 6663"/>
                <a:gd name="T31" fmla="*/ 7163 h 1941"/>
                <a:gd name="T32" fmla="+- 0 5310 5240"/>
                <a:gd name="T33" fmla="*/ T32 w 2127"/>
                <a:gd name="T34" fmla="+- 0 7287 6663"/>
                <a:gd name="T35" fmla="*/ 7287 h 1941"/>
                <a:gd name="T36" fmla="+- 0 5266 5240"/>
                <a:gd name="T37" fmla="*/ T36 w 2127"/>
                <a:gd name="T38" fmla="+- 0 7420 6663"/>
                <a:gd name="T39" fmla="*/ 7420 h 1941"/>
                <a:gd name="T40" fmla="+- 0 5243 5240"/>
                <a:gd name="T41" fmla="*/ T40 w 2127"/>
                <a:gd name="T42" fmla="+- 0 7561 6663"/>
                <a:gd name="T43" fmla="*/ 7561 h 1941"/>
                <a:gd name="T44" fmla="+- 0 5243 5240"/>
                <a:gd name="T45" fmla="*/ T44 w 2127"/>
                <a:gd name="T46" fmla="+- 0 7705 6663"/>
                <a:gd name="T47" fmla="*/ 7705 h 1941"/>
                <a:gd name="T48" fmla="+- 0 5266 5240"/>
                <a:gd name="T49" fmla="*/ T48 w 2127"/>
                <a:gd name="T50" fmla="+- 0 7846 6663"/>
                <a:gd name="T51" fmla="*/ 7846 h 1941"/>
                <a:gd name="T52" fmla="+- 0 5310 5240"/>
                <a:gd name="T53" fmla="*/ T52 w 2127"/>
                <a:gd name="T54" fmla="+- 0 7979 6663"/>
                <a:gd name="T55" fmla="*/ 7979 h 1941"/>
                <a:gd name="T56" fmla="+- 0 5373 5240"/>
                <a:gd name="T57" fmla="*/ T56 w 2127"/>
                <a:gd name="T58" fmla="+- 0 8103 6663"/>
                <a:gd name="T59" fmla="*/ 8103 h 1941"/>
                <a:gd name="T60" fmla="+- 0 5454 5240"/>
                <a:gd name="T61" fmla="*/ T60 w 2127"/>
                <a:gd name="T62" fmla="+- 0 8217 6663"/>
                <a:gd name="T63" fmla="*/ 8217 h 1941"/>
                <a:gd name="T64" fmla="+- 0 5552 5240"/>
                <a:gd name="T65" fmla="*/ T64 w 2127"/>
                <a:gd name="T66" fmla="+- 0 8319 6663"/>
                <a:gd name="T67" fmla="*/ 8319 h 1941"/>
                <a:gd name="T68" fmla="+- 0 5663 5240"/>
                <a:gd name="T69" fmla="*/ T68 w 2127"/>
                <a:gd name="T70" fmla="+- 0 8408 6663"/>
                <a:gd name="T71" fmla="*/ 8408 h 1941"/>
                <a:gd name="T72" fmla="+- 0 5788 5240"/>
                <a:gd name="T73" fmla="*/ T72 w 2127"/>
                <a:gd name="T74" fmla="+- 0 8482 6663"/>
                <a:gd name="T75" fmla="*/ 8482 h 1941"/>
                <a:gd name="T76" fmla="+- 0 5925 5240"/>
                <a:gd name="T77" fmla="*/ T76 w 2127"/>
                <a:gd name="T78" fmla="+- 0 8540 6663"/>
                <a:gd name="T79" fmla="*/ 8540 h 1941"/>
                <a:gd name="T80" fmla="+- 0 6070 5240"/>
                <a:gd name="T81" fmla="*/ T80 w 2127"/>
                <a:gd name="T82" fmla="+- 0 8580 6663"/>
                <a:gd name="T83" fmla="*/ 8580 h 1941"/>
                <a:gd name="T84" fmla="+- 0 6224 5240"/>
                <a:gd name="T85" fmla="*/ T84 w 2127"/>
                <a:gd name="T86" fmla="+- 0 8601 6663"/>
                <a:gd name="T87" fmla="*/ 8601 h 1941"/>
                <a:gd name="T88" fmla="+- 0 6383 5240"/>
                <a:gd name="T89" fmla="*/ T88 w 2127"/>
                <a:gd name="T90" fmla="+- 0 8601 6663"/>
                <a:gd name="T91" fmla="*/ 8601 h 1941"/>
                <a:gd name="T92" fmla="+- 0 6537 5240"/>
                <a:gd name="T93" fmla="*/ T92 w 2127"/>
                <a:gd name="T94" fmla="+- 0 8580 6663"/>
                <a:gd name="T95" fmla="*/ 8580 h 1941"/>
                <a:gd name="T96" fmla="+- 0 6682 5240"/>
                <a:gd name="T97" fmla="*/ T96 w 2127"/>
                <a:gd name="T98" fmla="+- 0 8540 6663"/>
                <a:gd name="T99" fmla="*/ 8540 h 1941"/>
                <a:gd name="T100" fmla="+- 0 6819 5240"/>
                <a:gd name="T101" fmla="*/ T100 w 2127"/>
                <a:gd name="T102" fmla="+- 0 8482 6663"/>
                <a:gd name="T103" fmla="*/ 8482 h 1941"/>
                <a:gd name="T104" fmla="+- 0 6943 5240"/>
                <a:gd name="T105" fmla="*/ T104 w 2127"/>
                <a:gd name="T106" fmla="+- 0 8408 6663"/>
                <a:gd name="T107" fmla="*/ 8408 h 1941"/>
                <a:gd name="T108" fmla="+- 0 7055 5240"/>
                <a:gd name="T109" fmla="*/ T108 w 2127"/>
                <a:gd name="T110" fmla="+- 0 8319 6663"/>
                <a:gd name="T111" fmla="*/ 8319 h 1941"/>
                <a:gd name="T112" fmla="+- 0 7153 5240"/>
                <a:gd name="T113" fmla="*/ T112 w 2127"/>
                <a:gd name="T114" fmla="+- 0 8217 6663"/>
                <a:gd name="T115" fmla="*/ 8217 h 1941"/>
                <a:gd name="T116" fmla="+- 0 7234 5240"/>
                <a:gd name="T117" fmla="*/ T116 w 2127"/>
                <a:gd name="T118" fmla="+- 0 8103 6663"/>
                <a:gd name="T119" fmla="*/ 8103 h 1941"/>
                <a:gd name="T120" fmla="+- 0 7297 5240"/>
                <a:gd name="T121" fmla="*/ T120 w 2127"/>
                <a:gd name="T122" fmla="+- 0 7979 6663"/>
                <a:gd name="T123" fmla="*/ 7979 h 1941"/>
                <a:gd name="T124" fmla="+- 0 7341 5240"/>
                <a:gd name="T125" fmla="*/ T124 w 2127"/>
                <a:gd name="T126" fmla="+- 0 7846 6663"/>
                <a:gd name="T127" fmla="*/ 7846 h 1941"/>
                <a:gd name="T128" fmla="+- 0 7364 5240"/>
                <a:gd name="T129" fmla="*/ T128 w 2127"/>
                <a:gd name="T130" fmla="+- 0 7705 6663"/>
                <a:gd name="T131" fmla="*/ 7705 h 1941"/>
                <a:gd name="T132" fmla="+- 0 7364 5240"/>
                <a:gd name="T133" fmla="*/ T132 w 2127"/>
                <a:gd name="T134" fmla="+- 0 7561 6663"/>
                <a:gd name="T135" fmla="*/ 7561 h 1941"/>
                <a:gd name="T136" fmla="+- 0 7341 5240"/>
                <a:gd name="T137" fmla="*/ T136 w 2127"/>
                <a:gd name="T138" fmla="+- 0 7420 6663"/>
                <a:gd name="T139" fmla="*/ 7420 h 1941"/>
                <a:gd name="T140" fmla="+- 0 7297 5240"/>
                <a:gd name="T141" fmla="*/ T140 w 2127"/>
                <a:gd name="T142" fmla="+- 0 7287 6663"/>
                <a:gd name="T143" fmla="*/ 7287 h 1941"/>
                <a:gd name="T144" fmla="+- 0 7234 5240"/>
                <a:gd name="T145" fmla="*/ T144 w 2127"/>
                <a:gd name="T146" fmla="+- 0 7163 6663"/>
                <a:gd name="T147" fmla="*/ 7163 h 1941"/>
                <a:gd name="T148" fmla="+- 0 7153 5240"/>
                <a:gd name="T149" fmla="*/ T148 w 2127"/>
                <a:gd name="T150" fmla="+- 0 7049 6663"/>
                <a:gd name="T151" fmla="*/ 7049 h 1941"/>
                <a:gd name="T152" fmla="+- 0 7055 5240"/>
                <a:gd name="T153" fmla="*/ T152 w 2127"/>
                <a:gd name="T154" fmla="+- 0 6947 6663"/>
                <a:gd name="T155" fmla="*/ 6947 h 1941"/>
                <a:gd name="T156" fmla="+- 0 6943 5240"/>
                <a:gd name="T157" fmla="*/ T156 w 2127"/>
                <a:gd name="T158" fmla="+- 0 6858 6663"/>
                <a:gd name="T159" fmla="*/ 6858 h 1941"/>
                <a:gd name="T160" fmla="+- 0 6819 5240"/>
                <a:gd name="T161" fmla="*/ T160 w 2127"/>
                <a:gd name="T162" fmla="+- 0 6784 6663"/>
                <a:gd name="T163" fmla="*/ 6784 h 1941"/>
                <a:gd name="T164" fmla="+- 0 6682 5240"/>
                <a:gd name="T165" fmla="*/ T164 w 2127"/>
                <a:gd name="T166" fmla="+- 0 6726 6663"/>
                <a:gd name="T167" fmla="*/ 6726 h 1941"/>
                <a:gd name="T168" fmla="+- 0 6537 5240"/>
                <a:gd name="T169" fmla="*/ T168 w 2127"/>
                <a:gd name="T170" fmla="+- 0 6686 6663"/>
                <a:gd name="T171" fmla="*/ 6686 h 1941"/>
                <a:gd name="T172" fmla="+- 0 6383 5240"/>
                <a:gd name="T173" fmla="*/ T172 w 2127"/>
                <a:gd name="T174" fmla="+- 0 6665 6663"/>
                <a:gd name="T175" fmla="*/ 6665 h 194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Lst>
              <a:rect l="0" t="0" r="r" b="b"/>
              <a:pathLst>
                <a:path w="2127" h="1941">
                  <a:moveTo>
                    <a:pt x="1063" y="0"/>
                  </a:moveTo>
                  <a:lnTo>
                    <a:pt x="984" y="2"/>
                  </a:lnTo>
                  <a:lnTo>
                    <a:pt x="906" y="10"/>
                  </a:lnTo>
                  <a:lnTo>
                    <a:pt x="830" y="23"/>
                  </a:lnTo>
                  <a:lnTo>
                    <a:pt x="756" y="41"/>
                  </a:lnTo>
                  <a:lnTo>
                    <a:pt x="685" y="63"/>
                  </a:lnTo>
                  <a:lnTo>
                    <a:pt x="615" y="90"/>
                  </a:lnTo>
                  <a:lnTo>
                    <a:pt x="548" y="121"/>
                  </a:lnTo>
                  <a:lnTo>
                    <a:pt x="484" y="156"/>
                  </a:lnTo>
                  <a:lnTo>
                    <a:pt x="423" y="195"/>
                  </a:lnTo>
                  <a:lnTo>
                    <a:pt x="366" y="238"/>
                  </a:lnTo>
                  <a:lnTo>
                    <a:pt x="312" y="284"/>
                  </a:lnTo>
                  <a:lnTo>
                    <a:pt x="261" y="333"/>
                  </a:lnTo>
                  <a:lnTo>
                    <a:pt x="214" y="386"/>
                  </a:lnTo>
                  <a:lnTo>
                    <a:pt x="171" y="442"/>
                  </a:lnTo>
                  <a:lnTo>
                    <a:pt x="133" y="500"/>
                  </a:lnTo>
                  <a:lnTo>
                    <a:pt x="99" y="561"/>
                  </a:lnTo>
                  <a:lnTo>
                    <a:pt x="70" y="624"/>
                  </a:lnTo>
                  <a:lnTo>
                    <a:pt x="45" y="690"/>
                  </a:lnTo>
                  <a:lnTo>
                    <a:pt x="26" y="757"/>
                  </a:lnTo>
                  <a:lnTo>
                    <a:pt x="12" y="827"/>
                  </a:lnTo>
                  <a:lnTo>
                    <a:pt x="3" y="898"/>
                  </a:lnTo>
                  <a:lnTo>
                    <a:pt x="0" y="970"/>
                  </a:lnTo>
                  <a:lnTo>
                    <a:pt x="3" y="1042"/>
                  </a:lnTo>
                  <a:lnTo>
                    <a:pt x="12" y="1113"/>
                  </a:lnTo>
                  <a:lnTo>
                    <a:pt x="26" y="1183"/>
                  </a:lnTo>
                  <a:lnTo>
                    <a:pt x="45" y="1250"/>
                  </a:lnTo>
                  <a:lnTo>
                    <a:pt x="70" y="1316"/>
                  </a:lnTo>
                  <a:lnTo>
                    <a:pt x="99" y="1379"/>
                  </a:lnTo>
                  <a:lnTo>
                    <a:pt x="133" y="1440"/>
                  </a:lnTo>
                  <a:lnTo>
                    <a:pt x="171" y="1499"/>
                  </a:lnTo>
                  <a:lnTo>
                    <a:pt x="214" y="1554"/>
                  </a:lnTo>
                  <a:lnTo>
                    <a:pt x="261" y="1607"/>
                  </a:lnTo>
                  <a:lnTo>
                    <a:pt x="312" y="1656"/>
                  </a:lnTo>
                  <a:lnTo>
                    <a:pt x="366" y="1703"/>
                  </a:lnTo>
                  <a:lnTo>
                    <a:pt x="423" y="1745"/>
                  </a:lnTo>
                  <a:lnTo>
                    <a:pt x="484" y="1784"/>
                  </a:lnTo>
                  <a:lnTo>
                    <a:pt x="548" y="1819"/>
                  </a:lnTo>
                  <a:lnTo>
                    <a:pt x="615" y="1850"/>
                  </a:lnTo>
                  <a:lnTo>
                    <a:pt x="685" y="1877"/>
                  </a:lnTo>
                  <a:lnTo>
                    <a:pt x="756" y="1900"/>
                  </a:lnTo>
                  <a:lnTo>
                    <a:pt x="830" y="1917"/>
                  </a:lnTo>
                  <a:lnTo>
                    <a:pt x="906" y="1930"/>
                  </a:lnTo>
                  <a:lnTo>
                    <a:pt x="984" y="1938"/>
                  </a:lnTo>
                  <a:lnTo>
                    <a:pt x="1063" y="1941"/>
                  </a:lnTo>
                  <a:lnTo>
                    <a:pt x="1143" y="1938"/>
                  </a:lnTo>
                  <a:lnTo>
                    <a:pt x="1221" y="1930"/>
                  </a:lnTo>
                  <a:lnTo>
                    <a:pt x="1297" y="1917"/>
                  </a:lnTo>
                  <a:lnTo>
                    <a:pt x="1371" y="1900"/>
                  </a:lnTo>
                  <a:lnTo>
                    <a:pt x="1442" y="1877"/>
                  </a:lnTo>
                  <a:lnTo>
                    <a:pt x="1512" y="1850"/>
                  </a:lnTo>
                  <a:lnTo>
                    <a:pt x="1579" y="1819"/>
                  </a:lnTo>
                  <a:lnTo>
                    <a:pt x="1643" y="1784"/>
                  </a:lnTo>
                  <a:lnTo>
                    <a:pt x="1703" y="1745"/>
                  </a:lnTo>
                  <a:lnTo>
                    <a:pt x="1761" y="1703"/>
                  </a:lnTo>
                  <a:lnTo>
                    <a:pt x="1815" y="1656"/>
                  </a:lnTo>
                  <a:lnTo>
                    <a:pt x="1866" y="1607"/>
                  </a:lnTo>
                  <a:lnTo>
                    <a:pt x="1913" y="1554"/>
                  </a:lnTo>
                  <a:lnTo>
                    <a:pt x="1956" y="1499"/>
                  </a:lnTo>
                  <a:lnTo>
                    <a:pt x="1994" y="1440"/>
                  </a:lnTo>
                  <a:lnTo>
                    <a:pt x="2028" y="1379"/>
                  </a:lnTo>
                  <a:lnTo>
                    <a:pt x="2057" y="1316"/>
                  </a:lnTo>
                  <a:lnTo>
                    <a:pt x="2082" y="1250"/>
                  </a:lnTo>
                  <a:lnTo>
                    <a:pt x="2101" y="1183"/>
                  </a:lnTo>
                  <a:lnTo>
                    <a:pt x="2115" y="1113"/>
                  </a:lnTo>
                  <a:lnTo>
                    <a:pt x="2124" y="1042"/>
                  </a:lnTo>
                  <a:lnTo>
                    <a:pt x="2127" y="970"/>
                  </a:lnTo>
                  <a:lnTo>
                    <a:pt x="2124" y="898"/>
                  </a:lnTo>
                  <a:lnTo>
                    <a:pt x="2115" y="827"/>
                  </a:lnTo>
                  <a:lnTo>
                    <a:pt x="2101" y="757"/>
                  </a:lnTo>
                  <a:lnTo>
                    <a:pt x="2082" y="690"/>
                  </a:lnTo>
                  <a:lnTo>
                    <a:pt x="2057" y="624"/>
                  </a:lnTo>
                  <a:lnTo>
                    <a:pt x="2028" y="561"/>
                  </a:lnTo>
                  <a:lnTo>
                    <a:pt x="1994" y="500"/>
                  </a:lnTo>
                  <a:lnTo>
                    <a:pt x="1956" y="442"/>
                  </a:lnTo>
                  <a:lnTo>
                    <a:pt x="1913" y="386"/>
                  </a:lnTo>
                  <a:lnTo>
                    <a:pt x="1866" y="333"/>
                  </a:lnTo>
                  <a:lnTo>
                    <a:pt x="1815" y="284"/>
                  </a:lnTo>
                  <a:lnTo>
                    <a:pt x="1761" y="238"/>
                  </a:lnTo>
                  <a:lnTo>
                    <a:pt x="1703" y="195"/>
                  </a:lnTo>
                  <a:lnTo>
                    <a:pt x="1643" y="156"/>
                  </a:lnTo>
                  <a:lnTo>
                    <a:pt x="1579" y="121"/>
                  </a:lnTo>
                  <a:lnTo>
                    <a:pt x="1512" y="90"/>
                  </a:lnTo>
                  <a:lnTo>
                    <a:pt x="1442" y="63"/>
                  </a:lnTo>
                  <a:lnTo>
                    <a:pt x="1371" y="41"/>
                  </a:lnTo>
                  <a:lnTo>
                    <a:pt x="1297" y="23"/>
                  </a:lnTo>
                  <a:lnTo>
                    <a:pt x="1221" y="10"/>
                  </a:lnTo>
                  <a:lnTo>
                    <a:pt x="1143" y="2"/>
                  </a:lnTo>
                  <a:lnTo>
                    <a:pt x="106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6" name="AutoShape 103"/>
            <p:cNvSpPr>
              <a:spLocks/>
            </p:cNvSpPr>
            <p:nvPr/>
          </p:nvSpPr>
          <p:spPr bwMode="auto">
            <a:xfrm>
              <a:off x="5190" y="6613"/>
              <a:ext cx="2227" cy="2040"/>
            </a:xfrm>
            <a:custGeom>
              <a:avLst/>
              <a:gdLst>
                <a:gd name="T0" fmla="+- 0 6358 5190"/>
                <a:gd name="T1" fmla="*/ T0 w 2227"/>
                <a:gd name="T2" fmla="+- 0 6694 6614"/>
                <a:gd name="T3" fmla="*/ 6694 h 2040"/>
                <a:gd name="T4" fmla="+- 0 6934 5190"/>
                <a:gd name="T5" fmla="*/ T4 w 2227"/>
                <a:gd name="T6" fmla="+- 0 6874 6614"/>
                <a:gd name="T7" fmla="*/ 6874 h 2040"/>
                <a:gd name="T8" fmla="+- 0 7205 5190"/>
                <a:gd name="T9" fmla="*/ T8 w 2227"/>
                <a:gd name="T10" fmla="+- 0 7154 6614"/>
                <a:gd name="T11" fmla="*/ 7154 h 2040"/>
                <a:gd name="T12" fmla="+- 0 7345 5190"/>
                <a:gd name="T13" fmla="*/ T12 w 2227"/>
                <a:gd name="T14" fmla="+- 0 7494 6614"/>
                <a:gd name="T15" fmla="*/ 7494 h 2040"/>
                <a:gd name="T16" fmla="+- 0 7324 5190"/>
                <a:gd name="T17" fmla="*/ T16 w 2227"/>
                <a:gd name="T18" fmla="+- 0 7874 6614"/>
                <a:gd name="T19" fmla="*/ 7874 h 2040"/>
                <a:gd name="T20" fmla="+- 0 7148 5190"/>
                <a:gd name="T21" fmla="*/ T20 w 2227"/>
                <a:gd name="T22" fmla="+- 0 8214 6614"/>
                <a:gd name="T23" fmla="*/ 8214 h 2040"/>
                <a:gd name="T24" fmla="+- 0 6850 5190"/>
                <a:gd name="T25" fmla="*/ T24 w 2227"/>
                <a:gd name="T26" fmla="+- 0 8474 6614"/>
                <a:gd name="T27" fmla="*/ 8474 h 2040"/>
                <a:gd name="T28" fmla="+- 0 6582 5190"/>
                <a:gd name="T29" fmla="*/ T28 w 2227"/>
                <a:gd name="T30" fmla="+- 0 8634 6614"/>
                <a:gd name="T31" fmla="*/ 8634 h 2040"/>
                <a:gd name="T32" fmla="+- 0 7051 5190"/>
                <a:gd name="T33" fmla="*/ T32 w 2227"/>
                <a:gd name="T34" fmla="+- 0 8394 6614"/>
                <a:gd name="T35" fmla="*/ 8394 h 2040"/>
                <a:gd name="T36" fmla="+- 0 7307 5190"/>
                <a:gd name="T37" fmla="*/ T36 w 2227"/>
                <a:gd name="T38" fmla="+- 0 8094 6614"/>
                <a:gd name="T39" fmla="*/ 8094 h 2040"/>
                <a:gd name="T40" fmla="+- 0 7416 5190"/>
                <a:gd name="T41" fmla="*/ T40 w 2227"/>
                <a:gd name="T42" fmla="+- 0 7694 6614"/>
                <a:gd name="T43" fmla="*/ 7694 h 2040"/>
                <a:gd name="T44" fmla="+- 0 7348 5190"/>
                <a:gd name="T45" fmla="*/ T44 w 2227"/>
                <a:gd name="T46" fmla="+- 0 7294 6614"/>
                <a:gd name="T47" fmla="*/ 7294 h 2040"/>
                <a:gd name="T48" fmla="+- 0 7125 5190"/>
                <a:gd name="T49" fmla="*/ T48 w 2227"/>
                <a:gd name="T50" fmla="+- 0 6954 6614"/>
                <a:gd name="T51" fmla="*/ 6954 h 2040"/>
                <a:gd name="T52" fmla="+- 0 6784 5190"/>
                <a:gd name="T53" fmla="*/ T52 w 2227"/>
                <a:gd name="T54" fmla="+- 0 6714 6614"/>
                <a:gd name="T55" fmla="*/ 6714 h 2040"/>
                <a:gd name="T56" fmla="+- 0 5682 5190"/>
                <a:gd name="T57" fmla="*/ T56 w 2227"/>
                <a:gd name="T58" fmla="+- 0 6794 6614"/>
                <a:gd name="T59" fmla="*/ 6794 h 2040"/>
                <a:gd name="T60" fmla="+- 0 5381 5190"/>
                <a:gd name="T61" fmla="*/ T60 w 2227"/>
                <a:gd name="T62" fmla="+- 0 7074 6614"/>
                <a:gd name="T63" fmla="*/ 7074 h 2040"/>
                <a:gd name="T64" fmla="+- 0 5213 5190"/>
                <a:gd name="T65" fmla="*/ T64 w 2227"/>
                <a:gd name="T66" fmla="+- 0 7434 6614"/>
                <a:gd name="T67" fmla="*/ 7434 h 2040"/>
                <a:gd name="T68" fmla="+- 0 5213 5190"/>
                <a:gd name="T69" fmla="*/ T68 w 2227"/>
                <a:gd name="T70" fmla="+- 0 7854 6614"/>
                <a:gd name="T71" fmla="*/ 7854 h 2040"/>
                <a:gd name="T72" fmla="+- 0 5382 5190"/>
                <a:gd name="T73" fmla="*/ T72 w 2227"/>
                <a:gd name="T74" fmla="+- 0 8214 6614"/>
                <a:gd name="T75" fmla="*/ 8214 h 2040"/>
                <a:gd name="T76" fmla="+- 0 5684 5190"/>
                <a:gd name="T77" fmla="*/ T76 w 2227"/>
                <a:gd name="T78" fmla="+- 0 8494 6614"/>
                <a:gd name="T79" fmla="*/ 8494 h 2040"/>
                <a:gd name="T80" fmla="+- 0 5893 5190"/>
                <a:gd name="T81" fmla="*/ T80 w 2227"/>
                <a:gd name="T82" fmla="+- 0 8534 6614"/>
                <a:gd name="T83" fmla="*/ 8534 h 2040"/>
                <a:gd name="T84" fmla="+- 0 5523 5190"/>
                <a:gd name="T85" fmla="*/ T84 w 2227"/>
                <a:gd name="T86" fmla="+- 0 8294 6614"/>
                <a:gd name="T87" fmla="*/ 8294 h 2040"/>
                <a:gd name="T88" fmla="+- 0 5314 5190"/>
                <a:gd name="T89" fmla="*/ T88 w 2227"/>
                <a:gd name="T90" fmla="+- 0 7974 6614"/>
                <a:gd name="T91" fmla="*/ 7974 h 2040"/>
                <a:gd name="T92" fmla="+- 0 5251 5190"/>
                <a:gd name="T93" fmla="*/ T92 w 2227"/>
                <a:gd name="T94" fmla="+- 0 7594 6614"/>
                <a:gd name="T95" fmla="*/ 7594 h 2040"/>
                <a:gd name="T96" fmla="+- 0 5354 5190"/>
                <a:gd name="T97" fmla="*/ T96 w 2227"/>
                <a:gd name="T98" fmla="+- 0 7234 6614"/>
                <a:gd name="T99" fmla="*/ 7234 h 2040"/>
                <a:gd name="T100" fmla="+- 0 5595 5190"/>
                <a:gd name="T101" fmla="*/ T100 w 2227"/>
                <a:gd name="T102" fmla="+- 0 6934 6614"/>
                <a:gd name="T103" fmla="*/ 6934 h 2040"/>
                <a:gd name="T104" fmla="+- 0 5990 5190"/>
                <a:gd name="T105" fmla="*/ T104 w 2227"/>
                <a:gd name="T106" fmla="+- 0 6734 6614"/>
                <a:gd name="T107" fmla="*/ 6734 h 2040"/>
                <a:gd name="T108" fmla="+- 0 5811 5190"/>
                <a:gd name="T109" fmla="*/ T108 w 2227"/>
                <a:gd name="T110" fmla="+- 0 6814 6614"/>
                <a:gd name="T111" fmla="*/ 6814 h 2040"/>
                <a:gd name="T112" fmla="+- 0 5506 5190"/>
                <a:gd name="T113" fmla="*/ T112 w 2227"/>
                <a:gd name="T114" fmla="+- 0 7054 6614"/>
                <a:gd name="T115" fmla="*/ 7054 h 2040"/>
                <a:gd name="T116" fmla="+- 0 5317 5190"/>
                <a:gd name="T117" fmla="*/ T116 w 2227"/>
                <a:gd name="T118" fmla="+- 0 7354 6614"/>
                <a:gd name="T119" fmla="*/ 7354 h 2040"/>
                <a:gd name="T120" fmla="+- 0 5275 5190"/>
                <a:gd name="T121" fmla="*/ T120 w 2227"/>
                <a:gd name="T122" fmla="+- 0 7734 6614"/>
                <a:gd name="T123" fmla="*/ 7734 h 2040"/>
                <a:gd name="T124" fmla="+- 0 5394 5190"/>
                <a:gd name="T125" fmla="*/ T124 w 2227"/>
                <a:gd name="T126" fmla="+- 0 8094 6614"/>
                <a:gd name="T127" fmla="*/ 8094 h 2040"/>
                <a:gd name="T128" fmla="+- 0 5645 5190"/>
                <a:gd name="T129" fmla="*/ T128 w 2227"/>
                <a:gd name="T130" fmla="+- 0 8374 6614"/>
                <a:gd name="T131" fmla="*/ 8374 h 2040"/>
                <a:gd name="T132" fmla="+- 0 6094 5190"/>
                <a:gd name="T133" fmla="*/ T132 w 2227"/>
                <a:gd name="T134" fmla="+- 0 8574 6614"/>
                <a:gd name="T135" fmla="*/ 8574 h 2040"/>
                <a:gd name="T136" fmla="+- 0 5818 5190"/>
                <a:gd name="T137" fmla="*/ T136 w 2227"/>
                <a:gd name="T138" fmla="+- 0 8454 6614"/>
                <a:gd name="T139" fmla="*/ 8454 h 2040"/>
                <a:gd name="T140" fmla="+- 0 5519 5190"/>
                <a:gd name="T141" fmla="*/ T140 w 2227"/>
                <a:gd name="T142" fmla="+- 0 8234 6614"/>
                <a:gd name="T143" fmla="*/ 8234 h 2040"/>
                <a:gd name="T144" fmla="+- 0 5335 5190"/>
                <a:gd name="T145" fmla="*/ T144 w 2227"/>
                <a:gd name="T146" fmla="+- 0 7914 6614"/>
                <a:gd name="T147" fmla="*/ 7914 h 2040"/>
                <a:gd name="T148" fmla="+- 0 5295 5190"/>
                <a:gd name="T149" fmla="*/ T148 w 2227"/>
                <a:gd name="T150" fmla="+- 0 7554 6614"/>
                <a:gd name="T151" fmla="*/ 7554 h 2040"/>
                <a:gd name="T152" fmla="+- 0 5412 5190"/>
                <a:gd name="T153" fmla="*/ T152 w 2227"/>
                <a:gd name="T154" fmla="+- 0 7214 6614"/>
                <a:gd name="T155" fmla="*/ 7214 h 2040"/>
                <a:gd name="T156" fmla="+- 0 5658 5190"/>
                <a:gd name="T157" fmla="*/ T156 w 2227"/>
                <a:gd name="T158" fmla="+- 0 6934 6614"/>
                <a:gd name="T159" fmla="*/ 6934 h 2040"/>
                <a:gd name="T160" fmla="+- 0 6100 5190"/>
                <a:gd name="T161" fmla="*/ T160 w 2227"/>
                <a:gd name="T162" fmla="+- 0 6734 6614"/>
                <a:gd name="T163" fmla="*/ 6734 h 2040"/>
                <a:gd name="T164" fmla="+- 0 6607 5190"/>
                <a:gd name="T165" fmla="*/ T164 w 2227"/>
                <a:gd name="T166" fmla="+- 0 6774 6614"/>
                <a:gd name="T167" fmla="*/ 6774 h 2040"/>
                <a:gd name="T168" fmla="+- 0 6988 5190"/>
                <a:gd name="T169" fmla="*/ T168 w 2227"/>
                <a:gd name="T170" fmla="+- 0 6974 6614"/>
                <a:gd name="T171" fmla="*/ 6974 h 2040"/>
                <a:gd name="T172" fmla="+- 0 7219 5190"/>
                <a:gd name="T173" fmla="*/ T172 w 2227"/>
                <a:gd name="T174" fmla="+- 0 7254 6614"/>
                <a:gd name="T175" fmla="*/ 7254 h 2040"/>
                <a:gd name="T176" fmla="+- 0 7316 5190"/>
                <a:gd name="T177" fmla="*/ T176 w 2227"/>
                <a:gd name="T178" fmla="+- 0 7594 6614"/>
                <a:gd name="T179" fmla="*/ 7594 h 2040"/>
                <a:gd name="T180" fmla="+- 0 7256 5190"/>
                <a:gd name="T181" fmla="*/ T180 w 2227"/>
                <a:gd name="T182" fmla="+- 0 7954 6614"/>
                <a:gd name="T183" fmla="*/ 7954 h 2040"/>
                <a:gd name="T184" fmla="+- 0 7055 5190"/>
                <a:gd name="T185" fmla="*/ T184 w 2227"/>
                <a:gd name="T186" fmla="+- 0 8254 6614"/>
                <a:gd name="T187" fmla="*/ 8254 h 2040"/>
                <a:gd name="T188" fmla="+- 0 6744 5190"/>
                <a:gd name="T189" fmla="*/ T188 w 2227"/>
                <a:gd name="T190" fmla="+- 0 8474 6614"/>
                <a:gd name="T191" fmla="*/ 8474 h 2040"/>
                <a:gd name="T192" fmla="+- 0 6752 5190"/>
                <a:gd name="T193" fmla="*/ T192 w 2227"/>
                <a:gd name="T194" fmla="+- 0 8494 6614"/>
                <a:gd name="T195" fmla="*/ 8494 h 2040"/>
                <a:gd name="T196" fmla="+- 0 7069 5190"/>
                <a:gd name="T197" fmla="*/ T196 w 2227"/>
                <a:gd name="T198" fmla="+- 0 8274 6614"/>
                <a:gd name="T199" fmla="*/ 8274 h 2040"/>
                <a:gd name="T200" fmla="+- 0 7274 5190"/>
                <a:gd name="T201" fmla="*/ T200 w 2227"/>
                <a:gd name="T202" fmla="+- 0 7974 6614"/>
                <a:gd name="T203" fmla="*/ 7974 h 2040"/>
                <a:gd name="T204" fmla="+- 0 7336 5190"/>
                <a:gd name="T205" fmla="*/ T204 w 2227"/>
                <a:gd name="T206" fmla="+- 0 7594 6614"/>
                <a:gd name="T207" fmla="*/ 7594 h 2040"/>
                <a:gd name="T208" fmla="+- 0 7236 5190"/>
                <a:gd name="T209" fmla="*/ T208 w 2227"/>
                <a:gd name="T210" fmla="+- 0 7234 6614"/>
                <a:gd name="T211" fmla="*/ 7234 h 2040"/>
                <a:gd name="T212" fmla="+- 0 7000 5190"/>
                <a:gd name="T213" fmla="*/ T212 w 2227"/>
                <a:gd name="T214" fmla="+- 0 6954 6614"/>
                <a:gd name="T215" fmla="*/ 6954 h 2040"/>
                <a:gd name="T216" fmla="+- 0 6612 5190"/>
                <a:gd name="T217" fmla="*/ T216 w 2227"/>
                <a:gd name="T218" fmla="+- 0 6754 6614"/>
                <a:gd name="T219" fmla="*/ 6754 h 2040"/>
                <a:gd name="T220" fmla="+- 0 6025 5190"/>
                <a:gd name="T221" fmla="*/ T220 w 2227"/>
                <a:gd name="T222" fmla="+- 0 6654 6614"/>
                <a:gd name="T223" fmla="*/ 6654 h 2040"/>
                <a:gd name="T224" fmla="+- 0 6359 5190"/>
                <a:gd name="T225" fmla="*/ T224 w 2227"/>
                <a:gd name="T226" fmla="+- 0 6634 6614"/>
                <a:gd name="T227" fmla="*/ 6634 h 204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Lst>
              <a:rect l="0" t="0" r="r" b="b"/>
              <a:pathLst>
                <a:path w="2227" h="2040">
                  <a:moveTo>
                    <a:pt x="1338" y="2020"/>
                  </a:moveTo>
                  <a:lnTo>
                    <a:pt x="891" y="2020"/>
                  </a:lnTo>
                  <a:lnTo>
                    <a:pt x="946" y="2040"/>
                  </a:lnTo>
                  <a:lnTo>
                    <a:pt x="1284" y="2040"/>
                  </a:lnTo>
                  <a:lnTo>
                    <a:pt x="1338" y="2020"/>
                  </a:lnTo>
                  <a:close/>
                  <a:moveTo>
                    <a:pt x="1494" y="60"/>
                  </a:moveTo>
                  <a:lnTo>
                    <a:pt x="1114" y="60"/>
                  </a:lnTo>
                  <a:lnTo>
                    <a:pt x="1168" y="80"/>
                  </a:lnTo>
                  <a:lnTo>
                    <a:pt x="1326" y="80"/>
                  </a:lnTo>
                  <a:lnTo>
                    <a:pt x="1427" y="120"/>
                  </a:lnTo>
                  <a:lnTo>
                    <a:pt x="1476" y="120"/>
                  </a:lnTo>
                  <a:lnTo>
                    <a:pt x="1524" y="140"/>
                  </a:lnTo>
                  <a:lnTo>
                    <a:pt x="1616" y="180"/>
                  </a:lnTo>
                  <a:lnTo>
                    <a:pt x="1660" y="200"/>
                  </a:lnTo>
                  <a:lnTo>
                    <a:pt x="1703" y="240"/>
                  </a:lnTo>
                  <a:lnTo>
                    <a:pt x="1744" y="260"/>
                  </a:lnTo>
                  <a:lnTo>
                    <a:pt x="1784" y="280"/>
                  </a:lnTo>
                  <a:lnTo>
                    <a:pt x="1822" y="320"/>
                  </a:lnTo>
                  <a:lnTo>
                    <a:pt x="1859" y="360"/>
                  </a:lnTo>
                  <a:lnTo>
                    <a:pt x="1894" y="380"/>
                  </a:lnTo>
                  <a:lnTo>
                    <a:pt x="1927" y="420"/>
                  </a:lnTo>
                  <a:lnTo>
                    <a:pt x="1958" y="460"/>
                  </a:lnTo>
                  <a:lnTo>
                    <a:pt x="1988" y="500"/>
                  </a:lnTo>
                  <a:lnTo>
                    <a:pt x="2015" y="540"/>
                  </a:lnTo>
                  <a:lnTo>
                    <a:pt x="2040" y="580"/>
                  </a:lnTo>
                  <a:lnTo>
                    <a:pt x="2064" y="620"/>
                  </a:lnTo>
                  <a:lnTo>
                    <a:pt x="2085" y="660"/>
                  </a:lnTo>
                  <a:lnTo>
                    <a:pt x="2103" y="700"/>
                  </a:lnTo>
                  <a:lnTo>
                    <a:pt x="2120" y="740"/>
                  </a:lnTo>
                  <a:lnTo>
                    <a:pt x="2134" y="780"/>
                  </a:lnTo>
                  <a:lnTo>
                    <a:pt x="2146" y="840"/>
                  </a:lnTo>
                  <a:lnTo>
                    <a:pt x="2155" y="880"/>
                  </a:lnTo>
                  <a:lnTo>
                    <a:pt x="2162" y="940"/>
                  </a:lnTo>
                  <a:lnTo>
                    <a:pt x="2166" y="980"/>
                  </a:lnTo>
                  <a:lnTo>
                    <a:pt x="2167" y="1020"/>
                  </a:lnTo>
                  <a:lnTo>
                    <a:pt x="2166" y="1080"/>
                  </a:lnTo>
                  <a:lnTo>
                    <a:pt x="2162" y="1120"/>
                  </a:lnTo>
                  <a:lnTo>
                    <a:pt x="2155" y="1180"/>
                  </a:lnTo>
                  <a:lnTo>
                    <a:pt x="2146" y="1220"/>
                  </a:lnTo>
                  <a:lnTo>
                    <a:pt x="2134" y="1260"/>
                  </a:lnTo>
                  <a:lnTo>
                    <a:pt x="2120" y="1320"/>
                  </a:lnTo>
                  <a:lnTo>
                    <a:pt x="2103" y="1360"/>
                  </a:lnTo>
                  <a:lnTo>
                    <a:pt x="2084" y="1400"/>
                  </a:lnTo>
                  <a:lnTo>
                    <a:pt x="2063" y="1440"/>
                  </a:lnTo>
                  <a:lnTo>
                    <a:pt x="2040" y="1480"/>
                  </a:lnTo>
                  <a:lnTo>
                    <a:pt x="2015" y="1520"/>
                  </a:lnTo>
                  <a:lnTo>
                    <a:pt x="1987" y="1560"/>
                  </a:lnTo>
                  <a:lnTo>
                    <a:pt x="1958" y="1600"/>
                  </a:lnTo>
                  <a:lnTo>
                    <a:pt x="1927" y="1640"/>
                  </a:lnTo>
                  <a:lnTo>
                    <a:pt x="1894" y="1680"/>
                  </a:lnTo>
                  <a:lnTo>
                    <a:pt x="1859" y="1700"/>
                  </a:lnTo>
                  <a:lnTo>
                    <a:pt x="1822" y="1740"/>
                  </a:lnTo>
                  <a:lnTo>
                    <a:pt x="1784" y="1780"/>
                  </a:lnTo>
                  <a:lnTo>
                    <a:pt x="1744" y="1800"/>
                  </a:lnTo>
                  <a:lnTo>
                    <a:pt x="1703" y="1820"/>
                  </a:lnTo>
                  <a:lnTo>
                    <a:pt x="1660" y="1860"/>
                  </a:lnTo>
                  <a:lnTo>
                    <a:pt x="1616" y="1880"/>
                  </a:lnTo>
                  <a:lnTo>
                    <a:pt x="1524" y="1920"/>
                  </a:lnTo>
                  <a:lnTo>
                    <a:pt x="1476" y="1940"/>
                  </a:lnTo>
                  <a:lnTo>
                    <a:pt x="1427" y="1940"/>
                  </a:lnTo>
                  <a:lnTo>
                    <a:pt x="1326" y="1980"/>
                  </a:lnTo>
                  <a:lnTo>
                    <a:pt x="733" y="1980"/>
                  </a:lnTo>
                  <a:lnTo>
                    <a:pt x="837" y="2020"/>
                  </a:lnTo>
                  <a:lnTo>
                    <a:pt x="1392" y="2020"/>
                  </a:lnTo>
                  <a:lnTo>
                    <a:pt x="1496" y="1980"/>
                  </a:lnTo>
                  <a:lnTo>
                    <a:pt x="1547" y="1960"/>
                  </a:lnTo>
                  <a:lnTo>
                    <a:pt x="1644" y="1920"/>
                  </a:lnTo>
                  <a:lnTo>
                    <a:pt x="1690" y="1900"/>
                  </a:lnTo>
                  <a:lnTo>
                    <a:pt x="1735" y="1880"/>
                  </a:lnTo>
                  <a:lnTo>
                    <a:pt x="1779" y="1840"/>
                  </a:lnTo>
                  <a:lnTo>
                    <a:pt x="1821" y="1820"/>
                  </a:lnTo>
                  <a:lnTo>
                    <a:pt x="1861" y="1780"/>
                  </a:lnTo>
                  <a:lnTo>
                    <a:pt x="1900" y="1760"/>
                  </a:lnTo>
                  <a:lnTo>
                    <a:pt x="1937" y="1720"/>
                  </a:lnTo>
                  <a:lnTo>
                    <a:pt x="1972" y="1680"/>
                  </a:lnTo>
                  <a:lnTo>
                    <a:pt x="2005" y="1640"/>
                  </a:lnTo>
                  <a:lnTo>
                    <a:pt x="2036" y="1600"/>
                  </a:lnTo>
                  <a:lnTo>
                    <a:pt x="2066" y="1560"/>
                  </a:lnTo>
                  <a:lnTo>
                    <a:pt x="2092" y="1520"/>
                  </a:lnTo>
                  <a:lnTo>
                    <a:pt x="2117" y="1480"/>
                  </a:lnTo>
                  <a:lnTo>
                    <a:pt x="2139" y="1420"/>
                  </a:lnTo>
                  <a:lnTo>
                    <a:pt x="2160" y="1380"/>
                  </a:lnTo>
                  <a:lnTo>
                    <a:pt x="2177" y="1340"/>
                  </a:lnTo>
                  <a:lnTo>
                    <a:pt x="2192" y="1280"/>
                  </a:lnTo>
                  <a:lnTo>
                    <a:pt x="2205" y="1240"/>
                  </a:lnTo>
                  <a:lnTo>
                    <a:pt x="2214" y="1180"/>
                  </a:lnTo>
                  <a:lnTo>
                    <a:pt x="2221" y="1140"/>
                  </a:lnTo>
                  <a:lnTo>
                    <a:pt x="2226" y="1080"/>
                  </a:lnTo>
                  <a:lnTo>
                    <a:pt x="2227" y="1020"/>
                  </a:lnTo>
                  <a:lnTo>
                    <a:pt x="2226" y="980"/>
                  </a:lnTo>
                  <a:lnTo>
                    <a:pt x="2221" y="920"/>
                  </a:lnTo>
                  <a:lnTo>
                    <a:pt x="2214" y="880"/>
                  </a:lnTo>
                  <a:lnTo>
                    <a:pt x="2204" y="820"/>
                  </a:lnTo>
                  <a:lnTo>
                    <a:pt x="2191" y="780"/>
                  </a:lnTo>
                  <a:lnTo>
                    <a:pt x="2176" y="720"/>
                  </a:lnTo>
                  <a:lnTo>
                    <a:pt x="2158" y="680"/>
                  </a:lnTo>
                  <a:lnTo>
                    <a:pt x="2138" y="620"/>
                  </a:lnTo>
                  <a:lnTo>
                    <a:pt x="2116" y="580"/>
                  </a:lnTo>
                  <a:lnTo>
                    <a:pt x="2091" y="540"/>
                  </a:lnTo>
                  <a:lnTo>
                    <a:pt x="2064" y="500"/>
                  </a:lnTo>
                  <a:lnTo>
                    <a:pt x="2035" y="460"/>
                  </a:lnTo>
                  <a:lnTo>
                    <a:pt x="2004" y="420"/>
                  </a:lnTo>
                  <a:lnTo>
                    <a:pt x="1971" y="380"/>
                  </a:lnTo>
                  <a:lnTo>
                    <a:pt x="1935" y="340"/>
                  </a:lnTo>
                  <a:lnTo>
                    <a:pt x="1898" y="300"/>
                  </a:lnTo>
                  <a:lnTo>
                    <a:pt x="1860" y="280"/>
                  </a:lnTo>
                  <a:lnTo>
                    <a:pt x="1819" y="240"/>
                  </a:lnTo>
                  <a:lnTo>
                    <a:pt x="1777" y="200"/>
                  </a:lnTo>
                  <a:lnTo>
                    <a:pt x="1733" y="180"/>
                  </a:lnTo>
                  <a:lnTo>
                    <a:pt x="1688" y="160"/>
                  </a:lnTo>
                  <a:lnTo>
                    <a:pt x="1642" y="140"/>
                  </a:lnTo>
                  <a:lnTo>
                    <a:pt x="1594" y="100"/>
                  </a:lnTo>
                  <a:lnTo>
                    <a:pt x="1545" y="80"/>
                  </a:lnTo>
                  <a:lnTo>
                    <a:pt x="1494" y="60"/>
                  </a:lnTo>
                  <a:close/>
                  <a:moveTo>
                    <a:pt x="901" y="80"/>
                  </a:moveTo>
                  <a:lnTo>
                    <a:pt x="680" y="80"/>
                  </a:lnTo>
                  <a:lnTo>
                    <a:pt x="631" y="100"/>
                  </a:lnTo>
                  <a:lnTo>
                    <a:pt x="583" y="140"/>
                  </a:lnTo>
                  <a:lnTo>
                    <a:pt x="537" y="160"/>
                  </a:lnTo>
                  <a:lnTo>
                    <a:pt x="492" y="180"/>
                  </a:lnTo>
                  <a:lnTo>
                    <a:pt x="448" y="220"/>
                  </a:lnTo>
                  <a:lnTo>
                    <a:pt x="406" y="240"/>
                  </a:lnTo>
                  <a:lnTo>
                    <a:pt x="366" y="280"/>
                  </a:lnTo>
                  <a:lnTo>
                    <a:pt x="327" y="300"/>
                  </a:lnTo>
                  <a:lnTo>
                    <a:pt x="290" y="340"/>
                  </a:lnTo>
                  <a:lnTo>
                    <a:pt x="255" y="380"/>
                  </a:lnTo>
                  <a:lnTo>
                    <a:pt x="222" y="420"/>
                  </a:lnTo>
                  <a:lnTo>
                    <a:pt x="191" y="460"/>
                  </a:lnTo>
                  <a:lnTo>
                    <a:pt x="162" y="500"/>
                  </a:lnTo>
                  <a:lnTo>
                    <a:pt x="135" y="540"/>
                  </a:lnTo>
                  <a:lnTo>
                    <a:pt x="110" y="580"/>
                  </a:lnTo>
                  <a:lnTo>
                    <a:pt x="88" y="640"/>
                  </a:lnTo>
                  <a:lnTo>
                    <a:pt x="68" y="680"/>
                  </a:lnTo>
                  <a:lnTo>
                    <a:pt x="50" y="720"/>
                  </a:lnTo>
                  <a:lnTo>
                    <a:pt x="35" y="780"/>
                  </a:lnTo>
                  <a:lnTo>
                    <a:pt x="23" y="820"/>
                  </a:lnTo>
                  <a:lnTo>
                    <a:pt x="13" y="880"/>
                  </a:lnTo>
                  <a:lnTo>
                    <a:pt x="6" y="920"/>
                  </a:lnTo>
                  <a:lnTo>
                    <a:pt x="1" y="980"/>
                  </a:lnTo>
                  <a:lnTo>
                    <a:pt x="0" y="1040"/>
                  </a:lnTo>
                  <a:lnTo>
                    <a:pt x="2" y="1080"/>
                  </a:lnTo>
                  <a:lnTo>
                    <a:pt x="6" y="1140"/>
                  </a:lnTo>
                  <a:lnTo>
                    <a:pt x="13" y="1180"/>
                  </a:lnTo>
                  <a:lnTo>
                    <a:pt x="23" y="1240"/>
                  </a:lnTo>
                  <a:lnTo>
                    <a:pt x="36" y="1280"/>
                  </a:lnTo>
                  <a:lnTo>
                    <a:pt x="51" y="1340"/>
                  </a:lnTo>
                  <a:lnTo>
                    <a:pt x="69" y="1380"/>
                  </a:lnTo>
                  <a:lnTo>
                    <a:pt x="89" y="1420"/>
                  </a:lnTo>
                  <a:lnTo>
                    <a:pt x="111" y="1480"/>
                  </a:lnTo>
                  <a:lnTo>
                    <a:pt x="136" y="1520"/>
                  </a:lnTo>
                  <a:lnTo>
                    <a:pt x="163" y="1560"/>
                  </a:lnTo>
                  <a:lnTo>
                    <a:pt x="192" y="1600"/>
                  </a:lnTo>
                  <a:lnTo>
                    <a:pt x="223" y="1640"/>
                  </a:lnTo>
                  <a:lnTo>
                    <a:pt x="257" y="1680"/>
                  </a:lnTo>
                  <a:lnTo>
                    <a:pt x="292" y="1720"/>
                  </a:lnTo>
                  <a:lnTo>
                    <a:pt x="329" y="1760"/>
                  </a:lnTo>
                  <a:lnTo>
                    <a:pt x="367" y="1780"/>
                  </a:lnTo>
                  <a:lnTo>
                    <a:pt x="408" y="1820"/>
                  </a:lnTo>
                  <a:lnTo>
                    <a:pt x="450" y="1840"/>
                  </a:lnTo>
                  <a:lnTo>
                    <a:pt x="494" y="1880"/>
                  </a:lnTo>
                  <a:lnTo>
                    <a:pt x="539" y="1900"/>
                  </a:lnTo>
                  <a:lnTo>
                    <a:pt x="585" y="1920"/>
                  </a:lnTo>
                  <a:lnTo>
                    <a:pt x="633" y="1960"/>
                  </a:lnTo>
                  <a:lnTo>
                    <a:pt x="683" y="1980"/>
                  </a:lnTo>
                  <a:lnTo>
                    <a:pt x="901" y="1980"/>
                  </a:lnTo>
                  <a:lnTo>
                    <a:pt x="800" y="1940"/>
                  </a:lnTo>
                  <a:lnTo>
                    <a:pt x="751" y="1940"/>
                  </a:lnTo>
                  <a:lnTo>
                    <a:pt x="703" y="1920"/>
                  </a:lnTo>
                  <a:lnTo>
                    <a:pt x="611" y="1880"/>
                  </a:lnTo>
                  <a:lnTo>
                    <a:pt x="567" y="1860"/>
                  </a:lnTo>
                  <a:lnTo>
                    <a:pt x="524" y="1820"/>
                  </a:lnTo>
                  <a:lnTo>
                    <a:pt x="483" y="1800"/>
                  </a:lnTo>
                  <a:lnTo>
                    <a:pt x="443" y="1780"/>
                  </a:lnTo>
                  <a:lnTo>
                    <a:pt x="405" y="1740"/>
                  </a:lnTo>
                  <a:lnTo>
                    <a:pt x="368" y="1700"/>
                  </a:lnTo>
                  <a:lnTo>
                    <a:pt x="333" y="1680"/>
                  </a:lnTo>
                  <a:lnTo>
                    <a:pt x="300" y="1640"/>
                  </a:lnTo>
                  <a:lnTo>
                    <a:pt x="269" y="1600"/>
                  </a:lnTo>
                  <a:lnTo>
                    <a:pt x="240" y="1560"/>
                  </a:lnTo>
                  <a:lnTo>
                    <a:pt x="212" y="1520"/>
                  </a:lnTo>
                  <a:lnTo>
                    <a:pt x="187" y="1480"/>
                  </a:lnTo>
                  <a:lnTo>
                    <a:pt x="164" y="1440"/>
                  </a:lnTo>
                  <a:lnTo>
                    <a:pt x="143" y="1400"/>
                  </a:lnTo>
                  <a:lnTo>
                    <a:pt x="124" y="1360"/>
                  </a:lnTo>
                  <a:lnTo>
                    <a:pt x="107" y="1320"/>
                  </a:lnTo>
                  <a:lnTo>
                    <a:pt x="93" y="1260"/>
                  </a:lnTo>
                  <a:lnTo>
                    <a:pt x="81" y="1220"/>
                  </a:lnTo>
                  <a:lnTo>
                    <a:pt x="72" y="1180"/>
                  </a:lnTo>
                  <a:lnTo>
                    <a:pt x="66" y="1120"/>
                  </a:lnTo>
                  <a:lnTo>
                    <a:pt x="61" y="1080"/>
                  </a:lnTo>
                  <a:lnTo>
                    <a:pt x="60" y="1020"/>
                  </a:lnTo>
                  <a:lnTo>
                    <a:pt x="61" y="980"/>
                  </a:lnTo>
                  <a:lnTo>
                    <a:pt x="66" y="940"/>
                  </a:lnTo>
                  <a:lnTo>
                    <a:pt x="72" y="880"/>
                  </a:lnTo>
                  <a:lnTo>
                    <a:pt x="82" y="840"/>
                  </a:lnTo>
                  <a:lnTo>
                    <a:pt x="93" y="780"/>
                  </a:lnTo>
                  <a:lnTo>
                    <a:pt x="107" y="740"/>
                  </a:lnTo>
                  <a:lnTo>
                    <a:pt x="124" y="700"/>
                  </a:lnTo>
                  <a:lnTo>
                    <a:pt x="143" y="660"/>
                  </a:lnTo>
                  <a:lnTo>
                    <a:pt x="164" y="620"/>
                  </a:lnTo>
                  <a:lnTo>
                    <a:pt x="187" y="580"/>
                  </a:lnTo>
                  <a:lnTo>
                    <a:pt x="212" y="540"/>
                  </a:lnTo>
                  <a:lnTo>
                    <a:pt x="240" y="500"/>
                  </a:lnTo>
                  <a:lnTo>
                    <a:pt x="269" y="460"/>
                  </a:lnTo>
                  <a:lnTo>
                    <a:pt x="301" y="420"/>
                  </a:lnTo>
                  <a:lnTo>
                    <a:pt x="334" y="380"/>
                  </a:lnTo>
                  <a:lnTo>
                    <a:pt x="369" y="360"/>
                  </a:lnTo>
                  <a:lnTo>
                    <a:pt x="405" y="320"/>
                  </a:lnTo>
                  <a:lnTo>
                    <a:pt x="443" y="280"/>
                  </a:lnTo>
                  <a:lnTo>
                    <a:pt x="483" y="260"/>
                  </a:lnTo>
                  <a:lnTo>
                    <a:pt x="524" y="240"/>
                  </a:lnTo>
                  <a:lnTo>
                    <a:pt x="567" y="200"/>
                  </a:lnTo>
                  <a:lnTo>
                    <a:pt x="611" y="180"/>
                  </a:lnTo>
                  <a:lnTo>
                    <a:pt x="703" y="140"/>
                  </a:lnTo>
                  <a:lnTo>
                    <a:pt x="751" y="120"/>
                  </a:lnTo>
                  <a:lnTo>
                    <a:pt x="800" y="120"/>
                  </a:lnTo>
                  <a:lnTo>
                    <a:pt x="901" y="80"/>
                  </a:lnTo>
                  <a:close/>
                  <a:moveTo>
                    <a:pt x="1115" y="100"/>
                  </a:moveTo>
                  <a:lnTo>
                    <a:pt x="905" y="100"/>
                  </a:lnTo>
                  <a:lnTo>
                    <a:pt x="806" y="140"/>
                  </a:lnTo>
                  <a:lnTo>
                    <a:pt x="758" y="140"/>
                  </a:lnTo>
                  <a:lnTo>
                    <a:pt x="711" y="160"/>
                  </a:lnTo>
                  <a:lnTo>
                    <a:pt x="665" y="180"/>
                  </a:lnTo>
                  <a:lnTo>
                    <a:pt x="621" y="200"/>
                  </a:lnTo>
                  <a:lnTo>
                    <a:pt x="577" y="220"/>
                  </a:lnTo>
                  <a:lnTo>
                    <a:pt x="535" y="240"/>
                  </a:lnTo>
                  <a:lnTo>
                    <a:pt x="495" y="280"/>
                  </a:lnTo>
                  <a:lnTo>
                    <a:pt x="456" y="300"/>
                  </a:lnTo>
                  <a:lnTo>
                    <a:pt x="418" y="340"/>
                  </a:lnTo>
                  <a:lnTo>
                    <a:pt x="382" y="360"/>
                  </a:lnTo>
                  <a:lnTo>
                    <a:pt x="348" y="400"/>
                  </a:lnTo>
                  <a:lnTo>
                    <a:pt x="316" y="440"/>
                  </a:lnTo>
                  <a:lnTo>
                    <a:pt x="285" y="460"/>
                  </a:lnTo>
                  <a:lnTo>
                    <a:pt x="256" y="500"/>
                  </a:lnTo>
                  <a:lnTo>
                    <a:pt x="229" y="540"/>
                  </a:lnTo>
                  <a:lnTo>
                    <a:pt x="205" y="580"/>
                  </a:lnTo>
                  <a:lnTo>
                    <a:pt x="182" y="620"/>
                  </a:lnTo>
                  <a:lnTo>
                    <a:pt x="161" y="660"/>
                  </a:lnTo>
                  <a:lnTo>
                    <a:pt x="143" y="700"/>
                  </a:lnTo>
                  <a:lnTo>
                    <a:pt x="127" y="740"/>
                  </a:lnTo>
                  <a:lnTo>
                    <a:pt x="113" y="800"/>
                  </a:lnTo>
                  <a:lnTo>
                    <a:pt x="101" y="840"/>
                  </a:lnTo>
                  <a:lnTo>
                    <a:pt x="92" y="880"/>
                  </a:lnTo>
                  <a:lnTo>
                    <a:pt x="86" y="940"/>
                  </a:lnTo>
                  <a:lnTo>
                    <a:pt x="81" y="980"/>
                  </a:lnTo>
                  <a:lnTo>
                    <a:pt x="80" y="1020"/>
                  </a:lnTo>
                  <a:lnTo>
                    <a:pt x="81" y="1080"/>
                  </a:lnTo>
                  <a:lnTo>
                    <a:pt x="85" y="1120"/>
                  </a:lnTo>
                  <a:lnTo>
                    <a:pt x="92" y="1180"/>
                  </a:lnTo>
                  <a:lnTo>
                    <a:pt x="101" y="1220"/>
                  </a:lnTo>
                  <a:lnTo>
                    <a:pt x="112" y="1260"/>
                  </a:lnTo>
                  <a:lnTo>
                    <a:pt x="126" y="1300"/>
                  </a:lnTo>
                  <a:lnTo>
                    <a:pt x="142" y="1360"/>
                  </a:lnTo>
                  <a:lnTo>
                    <a:pt x="161" y="1400"/>
                  </a:lnTo>
                  <a:lnTo>
                    <a:pt x="181" y="1440"/>
                  </a:lnTo>
                  <a:lnTo>
                    <a:pt x="204" y="1480"/>
                  </a:lnTo>
                  <a:lnTo>
                    <a:pt x="229" y="1520"/>
                  </a:lnTo>
                  <a:lnTo>
                    <a:pt x="255" y="1560"/>
                  </a:lnTo>
                  <a:lnTo>
                    <a:pt x="284" y="1600"/>
                  </a:lnTo>
                  <a:lnTo>
                    <a:pt x="315" y="1620"/>
                  </a:lnTo>
                  <a:lnTo>
                    <a:pt x="347" y="1660"/>
                  </a:lnTo>
                  <a:lnTo>
                    <a:pt x="381" y="1700"/>
                  </a:lnTo>
                  <a:lnTo>
                    <a:pt x="417" y="1720"/>
                  </a:lnTo>
                  <a:lnTo>
                    <a:pt x="455" y="1760"/>
                  </a:lnTo>
                  <a:lnTo>
                    <a:pt x="494" y="1780"/>
                  </a:lnTo>
                  <a:lnTo>
                    <a:pt x="534" y="1800"/>
                  </a:lnTo>
                  <a:lnTo>
                    <a:pt x="576" y="1840"/>
                  </a:lnTo>
                  <a:lnTo>
                    <a:pt x="619" y="1860"/>
                  </a:lnTo>
                  <a:lnTo>
                    <a:pt x="710" y="1900"/>
                  </a:lnTo>
                  <a:lnTo>
                    <a:pt x="757" y="1920"/>
                  </a:lnTo>
                  <a:lnTo>
                    <a:pt x="805" y="1920"/>
                  </a:lnTo>
                  <a:lnTo>
                    <a:pt x="904" y="1960"/>
                  </a:lnTo>
                  <a:lnTo>
                    <a:pt x="1322" y="1960"/>
                  </a:lnTo>
                  <a:lnTo>
                    <a:pt x="1372" y="1940"/>
                  </a:lnTo>
                  <a:lnTo>
                    <a:pt x="907" y="1940"/>
                  </a:lnTo>
                  <a:lnTo>
                    <a:pt x="810" y="1900"/>
                  </a:lnTo>
                  <a:lnTo>
                    <a:pt x="763" y="1900"/>
                  </a:lnTo>
                  <a:lnTo>
                    <a:pt x="716" y="1880"/>
                  </a:lnTo>
                  <a:lnTo>
                    <a:pt x="672" y="1860"/>
                  </a:lnTo>
                  <a:lnTo>
                    <a:pt x="628" y="1840"/>
                  </a:lnTo>
                  <a:lnTo>
                    <a:pt x="585" y="1820"/>
                  </a:lnTo>
                  <a:lnTo>
                    <a:pt x="544" y="1800"/>
                  </a:lnTo>
                  <a:lnTo>
                    <a:pt x="504" y="1760"/>
                  </a:lnTo>
                  <a:lnTo>
                    <a:pt x="466" y="1740"/>
                  </a:lnTo>
                  <a:lnTo>
                    <a:pt x="430" y="1700"/>
                  </a:lnTo>
                  <a:lnTo>
                    <a:pt x="394" y="1680"/>
                  </a:lnTo>
                  <a:lnTo>
                    <a:pt x="361" y="1640"/>
                  </a:lnTo>
                  <a:lnTo>
                    <a:pt x="329" y="1620"/>
                  </a:lnTo>
                  <a:lnTo>
                    <a:pt x="299" y="1580"/>
                  </a:lnTo>
                  <a:lnTo>
                    <a:pt x="271" y="1540"/>
                  </a:lnTo>
                  <a:lnTo>
                    <a:pt x="245" y="1500"/>
                  </a:lnTo>
                  <a:lnTo>
                    <a:pt x="221" y="1460"/>
                  </a:lnTo>
                  <a:lnTo>
                    <a:pt x="199" y="1420"/>
                  </a:lnTo>
                  <a:lnTo>
                    <a:pt x="178" y="1380"/>
                  </a:lnTo>
                  <a:lnTo>
                    <a:pt x="160" y="1340"/>
                  </a:lnTo>
                  <a:lnTo>
                    <a:pt x="145" y="1300"/>
                  </a:lnTo>
                  <a:lnTo>
                    <a:pt x="131" y="1260"/>
                  </a:lnTo>
                  <a:lnTo>
                    <a:pt x="120" y="1220"/>
                  </a:lnTo>
                  <a:lnTo>
                    <a:pt x="111" y="1160"/>
                  </a:lnTo>
                  <a:lnTo>
                    <a:pt x="105" y="1120"/>
                  </a:lnTo>
                  <a:lnTo>
                    <a:pt x="101" y="1080"/>
                  </a:lnTo>
                  <a:lnTo>
                    <a:pt x="100" y="1020"/>
                  </a:lnTo>
                  <a:lnTo>
                    <a:pt x="101" y="980"/>
                  </a:lnTo>
                  <a:lnTo>
                    <a:pt x="105" y="940"/>
                  </a:lnTo>
                  <a:lnTo>
                    <a:pt x="112" y="880"/>
                  </a:lnTo>
                  <a:lnTo>
                    <a:pt x="121" y="840"/>
                  </a:lnTo>
                  <a:lnTo>
                    <a:pt x="132" y="800"/>
                  </a:lnTo>
                  <a:lnTo>
                    <a:pt x="146" y="760"/>
                  </a:lnTo>
                  <a:lnTo>
                    <a:pt x="162" y="720"/>
                  </a:lnTo>
                  <a:lnTo>
                    <a:pt x="180" y="680"/>
                  </a:lnTo>
                  <a:lnTo>
                    <a:pt x="200" y="640"/>
                  </a:lnTo>
                  <a:lnTo>
                    <a:pt x="222" y="600"/>
                  </a:lnTo>
                  <a:lnTo>
                    <a:pt x="246" y="560"/>
                  </a:lnTo>
                  <a:lnTo>
                    <a:pt x="273" y="520"/>
                  </a:lnTo>
                  <a:lnTo>
                    <a:pt x="301" y="480"/>
                  </a:lnTo>
                  <a:lnTo>
                    <a:pt x="331" y="440"/>
                  </a:lnTo>
                  <a:lnTo>
                    <a:pt x="363" y="420"/>
                  </a:lnTo>
                  <a:lnTo>
                    <a:pt x="396" y="380"/>
                  </a:lnTo>
                  <a:lnTo>
                    <a:pt x="431" y="340"/>
                  </a:lnTo>
                  <a:lnTo>
                    <a:pt x="468" y="320"/>
                  </a:lnTo>
                  <a:lnTo>
                    <a:pt x="507" y="300"/>
                  </a:lnTo>
                  <a:lnTo>
                    <a:pt x="546" y="260"/>
                  </a:lnTo>
                  <a:lnTo>
                    <a:pt x="587" y="240"/>
                  </a:lnTo>
                  <a:lnTo>
                    <a:pt x="630" y="220"/>
                  </a:lnTo>
                  <a:lnTo>
                    <a:pt x="674" y="200"/>
                  </a:lnTo>
                  <a:lnTo>
                    <a:pt x="765" y="160"/>
                  </a:lnTo>
                  <a:lnTo>
                    <a:pt x="812" y="160"/>
                  </a:lnTo>
                  <a:lnTo>
                    <a:pt x="910" y="120"/>
                  </a:lnTo>
                  <a:lnTo>
                    <a:pt x="1062" y="120"/>
                  </a:lnTo>
                  <a:lnTo>
                    <a:pt x="1115" y="100"/>
                  </a:lnTo>
                  <a:close/>
                  <a:moveTo>
                    <a:pt x="1323" y="100"/>
                  </a:moveTo>
                  <a:lnTo>
                    <a:pt x="1115" y="100"/>
                  </a:lnTo>
                  <a:lnTo>
                    <a:pt x="1167" y="120"/>
                  </a:lnTo>
                  <a:lnTo>
                    <a:pt x="1320" y="120"/>
                  </a:lnTo>
                  <a:lnTo>
                    <a:pt x="1369" y="140"/>
                  </a:lnTo>
                  <a:lnTo>
                    <a:pt x="1417" y="160"/>
                  </a:lnTo>
                  <a:lnTo>
                    <a:pt x="1465" y="160"/>
                  </a:lnTo>
                  <a:lnTo>
                    <a:pt x="1556" y="200"/>
                  </a:lnTo>
                  <a:lnTo>
                    <a:pt x="1599" y="220"/>
                  </a:lnTo>
                  <a:lnTo>
                    <a:pt x="1642" y="240"/>
                  </a:lnTo>
                  <a:lnTo>
                    <a:pt x="1683" y="260"/>
                  </a:lnTo>
                  <a:lnTo>
                    <a:pt x="1723" y="300"/>
                  </a:lnTo>
                  <a:lnTo>
                    <a:pt x="1761" y="320"/>
                  </a:lnTo>
                  <a:lnTo>
                    <a:pt x="1798" y="360"/>
                  </a:lnTo>
                  <a:lnTo>
                    <a:pt x="1833" y="380"/>
                  </a:lnTo>
                  <a:lnTo>
                    <a:pt x="1866" y="420"/>
                  </a:lnTo>
                  <a:lnTo>
                    <a:pt x="1898" y="440"/>
                  </a:lnTo>
                  <a:lnTo>
                    <a:pt x="1928" y="480"/>
                  </a:lnTo>
                  <a:lnTo>
                    <a:pt x="1956" y="520"/>
                  </a:lnTo>
                  <a:lnTo>
                    <a:pt x="1982" y="560"/>
                  </a:lnTo>
                  <a:lnTo>
                    <a:pt x="2006" y="600"/>
                  </a:lnTo>
                  <a:lnTo>
                    <a:pt x="2029" y="640"/>
                  </a:lnTo>
                  <a:lnTo>
                    <a:pt x="2049" y="680"/>
                  </a:lnTo>
                  <a:lnTo>
                    <a:pt x="2067" y="720"/>
                  </a:lnTo>
                  <a:lnTo>
                    <a:pt x="2082" y="760"/>
                  </a:lnTo>
                  <a:lnTo>
                    <a:pt x="2096" y="800"/>
                  </a:lnTo>
                  <a:lnTo>
                    <a:pt x="2107" y="840"/>
                  </a:lnTo>
                  <a:lnTo>
                    <a:pt x="2116" y="900"/>
                  </a:lnTo>
                  <a:lnTo>
                    <a:pt x="2122" y="940"/>
                  </a:lnTo>
                  <a:lnTo>
                    <a:pt x="2126" y="980"/>
                  </a:lnTo>
                  <a:lnTo>
                    <a:pt x="2127" y="1040"/>
                  </a:lnTo>
                  <a:lnTo>
                    <a:pt x="2126" y="1080"/>
                  </a:lnTo>
                  <a:lnTo>
                    <a:pt x="2122" y="1120"/>
                  </a:lnTo>
                  <a:lnTo>
                    <a:pt x="2115" y="1180"/>
                  </a:lnTo>
                  <a:lnTo>
                    <a:pt x="2106" y="1220"/>
                  </a:lnTo>
                  <a:lnTo>
                    <a:pt x="2095" y="1260"/>
                  </a:lnTo>
                  <a:lnTo>
                    <a:pt x="2082" y="1300"/>
                  </a:lnTo>
                  <a:lnTo>
                    <a:pt x="2066" y="1340"/>
                  </a:lnTo>
                  <a:lnTo>
                    <a:pt x="2048" y="1380"/>
                  </a:lnTo>
                  <a:lnTo>
                    <a:pt x="2027" y="1420"/>
                  </a:lnTo>
                  <a:lnTo>
                    <a:pt x="2005" y="1460"/>
                  </a:lnTo>
                  <a:lnTo>
                    <a:pt x="1981" y="1500"/>
                  </a:lnTo>
                  <a:lnTo>
                    <a:pt x="1955" y="1540"/>
                  </a:lnTo>
                  <a:lnTo>
                    <a:pt x="1926" y="1580"/>
                  </a:lnTo>
                  <a:lnTo>
                    <a:pt x="1896" y="1620"/>
                  </a:lnTo>
                  <a:lnTo>
                    <a:pt x="1865" y="1640"/>
                  </a:lnTo>
                  <a:lnTo>
                    <a:pt x="1831" y="1680"/>
                  </a:lnTo>
                  <a:lnTo>
                    <a:pt x="1796" y="1720"/>
                  </a:lnTo>
                  <a:lnTo>
                    <a:pt x="1759" y="1740"/>
                  </a:lnTo>
                  <a:lnTo>
                    <a:pt x="1721" y="1760"/>
                  </a:lnTo>
                  <a:lnTo>
                    <a:pt x="1681" y="1800"/>
                  </a:lnTo>
                  <a:lnTo>
                    <a:pt x="1640" y="1820"/>
                  </a:lnTo>
                  <a:lnTo>
                    <a:pt x="1597" y="1840"/>
                  </a:lnTo>
                  <a:lnTo>
                    <a:pt x="1554" y="1860"/>
                  </a:lnTo>
                  <a:lnTo>
                    <a:pt x="1462" y="1900"/>
                  </a:lnTo>
                  <a:lnTo>
                    <a:pt x="1415" y="1900"/>
                  </a:lnTo>
                  <a:lnTo>
                    <a:pt x="1318" y="1940"/>
                  </a:lnTo>
                  <a:lnTo>
                    <a:pt x="1372" y="1940"/>
                  </a:lnTo>
                  <a:lnTo>
                    <a:pt x="1421" y="1920"/>
                  </a:lnTo>
                  <a:lnTo>
                    <a:pt x="1469" y="1920"/>
                  </a:lnTo>
                  <a:lnTo>
                    <a:pt x="1516" y="1900"/>
                  </a:lnTo>
                  <a:lnTo>
                    <a:pt x="1562" y="1880"/>
                  </a:lnTo>
                  <a:lnTo>
                    <a:pt x="1607" y="1860"/>
                  </a:lnTo>
                  <a:lnTo>
                    <a:pt x="1650" y="1840"/>
                  </a:lnTo>
                  <a:lnTo>
                    <a:pt x="1692" y="1800"/>
                  </a:lnTo>
                  <a:lnTo>
                    <a:pt x="1732" y="1780"/>
                  </a:lnTo>
                  <a:lnTo>
                    <a:pt x="1771" y="1760"/>
                  </a:lnTo>
                  <a:lnTo>
                    <a:pt x="1809" y="1720"/>
                  </a:lnTo>
                  <a:lnTo>
                    <a:pt x="1845" y="1700"/>
                  </a:lnTo>
                  <a:lnTo>
                    <a:pt x="1879" y="1660"/>
                  </a:lnTo>
                  <a:lnTo>
                    <a:pt x="1912" y="1620"/>
                  </a:lnTo>
                  <a:lnTo>
                    <a:pt x="1942" y="1600"/>
                  </a:lnTo>
                  <a:lnTo>
                    <a:pt x="1971" y="1560"/>
                  </a:lnTo>
                  <a:lnTo>
                    <a:pt x="1998" y="1520"/>
                  </a:lnTo>
                  <a:lnTo>
                    <a:pt x="2023" y="1480"/>
                  </a:lnTo>
                  <a:lnTo>
                    <a:pt x="2045" y="1440"/>
                  </a:lnTo>
                  <a:lnTo>
                    <a:pt x="2066" y="1400"/>
                  </a:lnTo>
                  <a:lnTo>
                    <a:pt x="2084" y="1360"/>
                  </a:lnTo>
                  <a:lnTo>
                    <a:pt x="2101" y="1300"/>
                  </a:lnTo>
                  <a:lnTo>
                    <a:pt x="2115" y="1260"/>
                  </a:lnTo>
                  <a:lnTo>
                    <a:pt x="2126" y="1220"/>
                  </a:lnTo>
                  <a:lnTo>
                    <a:pt x="2135" y="1180"/>
                  </a:lnTo>
                  <a:lnTo>
                    <a:pt x="2142" y="1120"/>
                  </a:lnTo>
                  <a:lnTo>
                    <a:pt x="2146" y="1080"/>
                  </a:lnTo>
                  <a:lnTo>
                    <a:pt x="2147" y="1040"/>
                  </a:lnTo>
                  <a:lnTo>
                    <a:pt x="2146" y="980"/>
                  </a:lnTo>
                  <a:lnTo>
                    <a:pt x="2142" y="940"/>
                  </a:lnTo>
                  <a:lnTo>
                    <a:pt x="2135" y="880"/>
                  </a:lnTo>
                  <a:lnTo>
                    <a:pt x="2126" y="840"/>
                  </a:lnTo>
                  <a:lnTo>
                    <a:pt x="2115" y="800"/>
                  </a:lnTo>
                  <a:lnTo>
                    <a:pt x="2101" y="760"/>
                  </a:lnTo>
                  <a:lnTo>
                    <a:pt x="2085" y="700"/>
                  </a:lnTo>
                  <a:lnTo>
                    <a:pt x="2067" y="660"/>
                  </a:lnTo>
                  <a:lnTo>
                    <a:pt x="2046" y="620"/>
                  </a:lnTo>
                  <a:lnTo>
                    <a:pt x="2023" y="580"/>
                  </a:lnTo>
                  <a:lnTo>
                    <a:pt x="1999" y="540"/>
                  </a:lnTo>
                  <a:lnTo>
                    <a:pt x="1972" y="500"/>
                  </a:lnTo>
                  <a:lnTo>
                    <a:pt x="1943" y="460"/>
                  </a:lnTo>
                  <a:lnTo>
                    <a:pt x="1912" y="440"/>
                  </a:lnTo>
                  <a:lnTo>
                    <a:pt x="1880" y="400"/>
                  </a:lnTo>
                  <a:lnTo>
                    <a:pt x="1846" y="360"/>
                  </a:lnTo>
                  <a:lnTo>
                    <a:pt x="1810" y="340"/>
                  </a:lnTo>
                  <a:lnTo>
                    <a:pt x="1773" y="300"/>
                  </a:lnTo>
                  <a:lnTo>
                    <a:pt x="1734" y="280"/>
                  </a:lnTo>
                  <a:lnTo>
                    <a:pt x="1693" y="260"/>
                  </a:lnTo>
                  <a:lnTo>
                    <a:pt x="1651" y="220"/>
                  </a:lnTo>
                  <a:lnTo>
                    <a:pt x="1608" y="200"/>
                  </a:lnTo>
                  <a:lnTo>
                    <a:pt x="1563" y="180"/>
                  </a:lnTo>
                  <a:lnTo>
                    <a:pt x="1471" y="140"/>
                  </a:lnTo>
                  <a:lnTo>
                    <a:pt x="1422" y="140"/>
                  </a:lnTo>
                  <a:lnTo>
                    <a:pt x="1323" y="100"/>
                  </a:lnTo>
                  <a:close/>
                  <a:moveTo>
                    <a:pt x="1114" y="80"/>
                  </a:moveTo>
                  <a:lnTo>
                    <a:pt x="1061" y="100"/>
                  </a:lnTo>
                  <a:lnTo>
                    <a:pt x="1168" y="100"/>
                  </a:lnTo>
                  <a:lnTo>
                    <a:pt x="1114" y="80"/>
                  </a:lnTo>
                  <a:close/>
                  <a:moveTo>
                    <a:pt x="1336" y="20"/>
                  </a:moveTo>
                  <a:lnTo>
                    <a:pt x="889" y="20"/>
                  </a:lnTo>
                  <a:lnTo>
                    <a:pt x="835" y="40"/>
                  </a:lnTo>
                  <a:lnTo>
                    <a:pt x="731" y="80"/>
                  </a:lnTo>
                  <a:lnTo>
                    <a:pt x="1060" y="80"/>
                  </a:lnTo>
                  <a:lnTo>
                    <a:pt x="1114" y="60"/>
                  </a:lnTo>
                  <a:lnTo>
                    <a:pt x="1442" y="60"/>
                  </a:lnTo>
                  <a:lnTo>
                    <a:pt x="1336" y="20"/>
                  </a:lnTo>
                  <a:close/>
                  <a:moveTo>
                    <a:pt x="1113" y="0"/>
                  </a:moveTo>
                  <a:lnTo>
                    <a:pt x="1055" y="20"/>
                  </a:lnTo>
                  <a:lnTo>
                    <a:pt x="1169" y="20"/>
                  </a:lnTo>
                  <a:lnTo>
                    <a:pt x="1113" y="0"/>
                  </a:lnTo>
                  <a:close/>
                </a:path>
              </a:pathLst>
            </a:custGeom>
            <a:solidFill>
              <a:srgbClr val="9BBA5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57" name="AutoShape 102"/>
            <p:cNvSpPr>
              <a:spLocks/>
            </p:cNvSpPr>
            <p:nvPr/>
          </p:nvSpPr>
          <p:spPr bwMode="auto">
            <a:xfrm>
              <a:off x="4671" y="7851"/>
              <a:ext cx="617" cy="565"/>
            </a:xfrm>
            <a:custGeom>
              <a:avLst/>
              <a:gdLst>
                <a:gd name="T0" fmla="+- 0 5264 4672"/>
                <a:gd name="T1" fmla="*/ T0 w 617"/>
                <a:gd name="T2" fmla="+- 0 8221 7851"/>
                <a:gd name="T3" fmla="*/ 8221 h 565"/>
                <a:gd name="T4" fmla="+- 0 4754 4672"/>
                <a:gd name="T5" fmla="*/ T4 w 617"/>
                <a:gd name="T6" fmla="+- 0 8221 7851"/>
                <a:gd name="T7" fmla="*/ 8221 h 565"/>
                <a:gd name="T8" fmla="+- 0 5174 4672"/>
                <a:gd name="T9" fmla="*/ T8 w 617"/>
                <a:gd name="T10" fmla="+- 0 8416 7851"/>
                <a:gd name="T11" fmla="*/ 8416 h 565"/>
                <a:gd name="T12" fmla="+- 0 5264 4672"/>
                <a:gd name="T13" fmla="*/ T12 w 617"/>
                <a:gd name="T14" fmla="+- 0 8221 7851"/>
                <a:gd name="T15" fmla="*/ 8221 h 565"/>
                <a:gd name="T16" fmla="+- 0 4926 4672"/>
                <a:gd name="T17" fmla="*/ T16 w 617"/>
                <a:gd name="T18" fmla="+- 0 7851 7851"/>
                <a:gd name="T19" fmla="*/ 7851 h 565"/>
                <a:gd name="T20" fmla="+- 0 4672 4672"/>
                <a:gd name="T21" fmla="*/ T20 w 617"/>
                <a:gd name="T22" fmla="+- 0 8033 7851"/>
                <a:gd name="T23" fmla="*/ 8033 h 565"/>
                <a:gd name="T24" fmla="+- 0 4697 4672"/>
                <a:gd name="T25" fmla="*/ T24 w 617"/>
                <a:gd name="T26" fmla="+- 0 8344 7851"/>
                <a:gd name="T27" fmla="*/ 8344 h 565"/>
                <a:gd name="T28" fmla="+- 0 4754 4672"/>
                <a:gd name="T29" fmla="*/ T28 w 617"/>
                <a:gd name="T30" fmla="+- 0 8221 7851"/>
                <a:gd name="T31" fmla="*/ 8221 h 565"/>
                <a:gd name="T32" fmla="+- 0 5264 4672"/>
                <a:gd name="T33" fmla="*/ T32 w 617"/>
                <a:gd name="T34" fmla="+- 0 8221 7851"/>
                <a:gd name="T35" fmla="*/ 8221 h 565"/>
                <a:gd name="T36" fmla="+- 0 5289 4672"/>
                <a:gd name="T37" fmla="*/ T36 w 617"/>
                <a:gd name="T38" fmla="+- 0 8169 7851"/>
                <a:gd name="T39" fmla="*/ 8169 h 565"/>
                <a:gd name="T40" fmla="+- 0 4869 4672"/>
                <a:gd name="T41" fmla="*/ T40 w 617"/>
                <a:gd name="T42" fmla="+- 0 7974 7851"/>
                <a:gd name="T43" fmla="*/ 7974 h 565"/>
                <a:gd name="T44" fmla="+- 0 4926 4672"/>
                <a:gd name="T45" fmla="*/ T44 w 617"/>
                <a:gd name="T46" fmla="+- 0 7851 7851"/>
                <a:gd name="T47" fmla="*/ 7851 h 56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617" h="565">
                  <a:moveTo>
                    <a:pt x="592" y="370"/>
                  </a:moveTo>
                  <a:lnTo>
                    <a:pt x="82" y="370"/>
                  </a:lnTo>
                  <a:lnTo>
                    <a:pt x="502" y="565"/>
                  </a:lnTo>
                  <a:lnTo>
                    <a:pt x="592" y="370"/>
                  </a:lnTo>
                  <a:close/>
                  <a:moveTo>
                    <a:pt x="254" y="0"/>
                  </a:moveTo>
                  <a:lnTo>
                    <a:pt x="0" y="182"/>
                  </a:lnTo>
                  <a:lnTo>
                    <a:pt x="25" y="493"/>
                  </a:lnTo>
                  <a:lnTo>
                    <a:pt x="82" y="370"/>
                  </a:lnTo>
                  <a:lnTo>
                    <a:pt x="592" y="370"/>
                  </a:lnTo>
                  <a:lnTo>
                    <a:pt x="617" y="318"/>
                  </a:lnTo>
                  <a:lnTo>
                    <a:pt x="197" y="123"/>
                  </a:lnTo>
                  <a:lnTo>
                    <a:pt x="254" y="0"/>
                  </a:lnTo>
                  <a:close/>
                </a:path>
              </a:pathLst>
            </a:custGeom>
            <a:solidFill>
              <a:srgbClr val="4E6028"/>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58" name="Picture 10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651" y="7811"/>
              <a:ext cx="617" cy="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Freeform 100"/>
            <p:cNvSpPr>
              <a:spLocks/>
            </p:cNvSpPr>
            <p:nvPr/>
          </p:nvSpPr>
          <p:spPr bwMode="auto">
            <a:xfrm>
              <a:off x="4651" y="7811"/>
              <a:ext cx="617" cy="565"/>
            </a:xfrm>
            <a:custGeom>
              <a:avLst/>
              <a:gdLst>
                <a:gd name="T0" fmla="+- 0 4906 4652"/>
                <a:gd name="T1" fmla="*/ T0 w 617"/>
                <a:gd name="T2" fmla="+- 0 7811 7811"/>
                <a:gd name="T3" fmla="*/ 7811 h 565"/>
                <a:gd name="T4" fmla="+- 0 4849 4652"/>
                <a:gd name="T5" fmla="*/ T4 w 617"/>
                <a:gd name="T6" fmla="+- 0 7934 7811"/>
                <a:gd name="T7" fmla="*/ 7934 h 565"/>
                <a:gd name="T8" fmla="+- 0 5269 4652"/>
                <a:gd name="T9" fmla="*/ T8 w 617"/>
                <a:gd name="T10" fmla="+- 0 8129 7811"/>
                <a:gd name="T11" fmla="*/ 8129 h 565"/>
                <a:gd name="T12" fmla="+- 0 5154 4652"/>
                <a:gd name="T13" fmla="*/ T12 w 617"/>
                <a:gd name="T14" fmla="+- 0 8376 7811"/>
                <a:gd name="T15" fmla="*/ 8376 h 565"/>
                <a:gd name="T16" fmla="+- 0 4734 4652"/>
                <a:gd name="T17" fmla="*/ T16 w 617"/>
                <a:gd name="T18" fmla="+- 0 8181 7811"/>
                <a:gd name="T19" fmla="*/ 8181 h 565"/>
                <a:gd name="T20" fmla="+- 0 4677 4652"/>
                <a:gd name="T21" fmla="*/ T20 w 617"/>
                <a:gd name="T22" fmla="+- 0 8304 7811"/>
                <a:gd name="T23" fmla="*/ 8304 h 565"/>
                <a:gd name="T24" fmla="+- 0 4652 4652"/>
                <a:gd name="T25" fmla="*/ T24 w 617"/>
                <a:gd name="T26" fmla="+- 0 7993 7811"/>
                <a:gd name="T27" fmla="*/ 7993 h 565"/>
                <a:gd name="T28" fmla="+- 0 4906 4652"/>
                <a:gd name="T29" fmla="*/ T28 w 617"/>
                <a:gd name="T30" fmla="+- 0 7811 7811"/>
                <a:gd name="T31" fmla="*/ 7811 h 565"/>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17" h="565">
                  <a:moveTo>
                    <a:pt x="254" y="0"/>
                  </a:moveTo>
                  <a:lnTo>
                    <a:pt x="197" y="123"/>
                  </a:lnTo>
                  <a:lnTo>
                    <a:pt x="617" y="318"/>
                  </a:lnTo>
                  <a:lnTo>
                    <a:pt x="502" y="565"/>
                  </a:lnTo>
                  <a:lnTo>
                    <a:pt x="82" y="370"/>
                  </a:lnTo>
                  <a:lnTo>
                    <a:pt x="25" y="493"/>
                  </a:lnTo>
                  <a:lnTo>
                    <a:pt x="0" y="182"/>
                  </a:lnTo>
                  <a:lnTo>
                    <a:pt x="254" y="0"/>
                  </a:lnTo>
                  <a:close/>
                </a:path>
              </a:pathLst>
            </a:custGeom>
            <a:noFill/>
            <a:ln w="12700">
              <a:solidFill>
                <a:srgbClr val="9BBA58"/>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60" name="Text Box 99"/>
            <p:cNvSpPr txBox="1">
              <a:spLocks noChangeArrowheads="1"/>
            </p:cNvSpPr>
            <p:nvPr/>
          </p:nvSpPr>
          <p:spPr bwMode="auto">
            <a:xfrm>
              <a:off x="3353" y="6323"/>
              <a:ext cx="1212"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6690" marR="194945" algn="ctr">
                <a:lnSpc>
                  <a:spcPts val="895"/>
                </a:lnSpc>
                <a:spcBef>
                  <a:spcPts val="0"/>
                </a:spcBef>
                <a:spcAft>
                  <a:spcPts val="0"/>
                </a:spcAft>
              </a:pPr>
              <a:r>
                <a:rPr lang="fr-FR" sz="800" b="1" dirty="0">
                  <a:solidFill>
                    <a:srgbClr val="221F1F"/>
                  </a:solidFill>
                  <a:effectLst/>
                  <a:latin typeface="Arial" panose="020B0604020202020204" pitchFamily="34" charset="0"/>
                  <a:ea typeface="Calibri" panose="020F0502020204030204" pitchFamily="34" charset="0"/>
                  <a:cs typeface="Calibri" panose="020F0502020204030204" pitchFamily="34" charset="0"/>
                </a:rPr>
                <a:t>Etape 6</a:t>
              </a:r>
              <a:endParaRPr lang="en-US" sz="1100" dirty="0">
                <a:effectLst/>
                <a:latin typeface="Calibri" panose="020F0502020204030204" pitchFamily="34" charset="0"/>
                <a:ea typeface="Calibri" panose="020F0502020204030204" pitchFamily="34" charset="0"/>
              </a:endParaRPr>
            </a:p>
            <a:p>
              <a:pPr marL="0" marR="11430" indent="1270" algn="ctr">
                <a:spcBef>
                  <a:spcPts val="750"/>
                </a:spcBef>
                <a:spcAft>
                  <a:spcPts val="0"/>
                </a:spcAft>
              </a:pPr>
              <a:r>
                <a:rPr lang="fr-FR" sz="900" dirty="0">
                  <a:solidFill>
                    <a:srgbClr val="221F1F"/>
                  </a:solidFill>
                  <a:effectLst/>
                  <a:latin typeface="Calibri" panose="020F0502020204030204" pitchFamily="34" charset="0"/>
                  <a:ea typeface="Calibri" panose="020F0502020204030204" pitchFamily="34" charset="0"/>
                </a:rPr>
                <a:t>Choisir les canaux de communication</a:t>
              </a:r>
              <a:r>
                <a:rPr lang="fr-FR" sz="900" b="1" dirty="0">
                  <a:solidFill>
                    <a:srgbClr val="221F1F"/>
                  </a:solidFill>
                  <a:effectLst/>
                  <a:latin typeface="Calibri" panose="020F0502020204030204" pitchFamily="34" charset="0"/>
                  <a:ea typeface="Calibri" panose="020F0502020204030204" pitchFamily="34" charset="0"/>
                </a:rPr>
                <a:t>.</a:t>
              </a:r>
              <a:endParaRPr lang="en-US" sz="1100" dirty="0">
                <a:effectLst/>
                <a:latin typeface="Calibri" panose="020F0502020204030204" pitchFamily="34" charset="0"/>
                <a:ea typeface="Calibri" panose="020F0502020204030204" pitchFamily="34" charset="0"/>
              </a:endParaRPr>
            </a:p>
          </p:txBody>
        </p:sp>
        <p:sp>
          <p:nvSpPr>
            <p:cNvPr id="61" name="Text Box 98"/>
            <p:cNvSpPr txBox="1">
              <a:spLocks noChangeArrowheads="1"/>
            </p:cNvSpPr>
            <p:nvPr/>
          </p:nvSpPr>
          <p:spPr bwMode="auto">
            <a:xfrm>
              <a:off x="5554" y="4180"/>
              <a:ext cx="1506"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ts val="1450"/>
                </a:lnSpc>
                <a:spcBef>
                  <a:spcPts val="0"/>
                </a:spcBef>
                <a:spcAft>
                  <a:spcPts val="0"/>
                </a:spcAft>
              </a:pPr>
              <a:r>
                <a:rPr lang="fr-FR" sz="1300" b="1" dirty="0">
                  <a:solidFill>
                    <a:srgbClr val="001F5F"/>
                  </a:solidFill>
                  <a:effectLst/>
                  <a:latin typeface="Arial" panose="020B0604020202020204" pitchFamily="34" charset="0"/>
                  <a:ea typeface="Calibri" panose="020F0502020204030204" pitchFamily="34" charset="0"/>
                  <a:cs typeface="Calibri" panose="020F0502020204030204" pitchFamily="34" charset="0"/>
                </a:rPr>
                <a:t>Stratégie</a:t>
              </a:r>
              <a:r>
                <a:rPr lang="fr-FR" sz="1300" b="1" spc="-60" dirty="0">
                  <a:solidFill>
                    <a:srgbClr val="001F5F"/>
                  </a:solidFill>
                  <a:effectLst/>
                  <a:latin typeface="Arial" panose="020B0604020202020204" pitchFamily="34" charset="0"/>
                  <a:ea typeface="Calibri" panose="020F0502020204030204" pitchFamily="34" charset="0"/>
                  <a:cs typeface="Calibri" panose="020F0502020204030204" pitchFamily="34" charset="0"/>
                </a:rPr>
                <a:t> </a:t>
              </a:r>
              <a:r>
                <a:rPr lang="fr-FR" sz="1300" b="1" dirty="0">
                  <a:solidFill>
                    <a:srgbClr val="001F5F"/>
                  </a:solidFill>
                  <a:effectLst/>
                  <a:latin typeface="Arial" panose="020B0604020202020204" pitchFamily="34" charset="0"/>
                  <a:ea typeface="Calibri" panose="020F0502020204030204" pitchFamily="34" charset="0"/>
                  <a:cs typeface="Calibri" panose="020F0502020204030204" pitchFamily="34" charset="0"/>
                </a:rPr>
                <a:t>de</a:t>
              </a:r>
              <a:endParaRPr lang="en-US" sz="1100" dirty="0">
                <a:effectLst/>
                <a:latin typeface="Calibri" panose="020F0502020204030204" pitchFamily="34" charset="0"/>
                <a:ea typeface="Calibri" panose="020F0502020204030204" pitchFamily="34" charset="0"/>
              </a:endParaRPr>
            </a:p>
            <a:p>
              <a:pPr marL="0" marR="11430" algn="ctr">
                <a:spcBef>
                  <a:spcPts val="230"/>
                </a:spcBef>
                <a:spcAft>
                  <a:spcPts val="0"/>
                </a:spcAft>
              </a:pPr>
              <a:r>
                <a:rPr lang="fr-FR" sz="1300" b="1" dirty="0">
                  <a:solidFill>
                    <a:srgbClr val="001F5F"/>
                  </a:solidFill>
                  <a:effectLst/>
                  <a:latin typeface="Arial" panose="020B0604020202020204" pitchFamily="34" charset="0"/>
                  <a:ea typeface="Calibri" panose="020F0502020204030204" pitchFamily="34" charset="0"/>
                  <a:cs typeface="Calibri" panose="020F0502020204030204" pitchFamily="34" charset="0"/>
                </a:rPr>
                <a:t>plaidoyer</a:t>
              </a:r>
              <a:endParaRPr lang="en-US" sz="1100" dirty="0">
                <a:effectLst/>
                <a:latin typeface="Calibri" panose="020F0502020204030204" pitchFamily="34" charset="0"/>
                <a:ea typeface="Calibri" panose="020F0502020204030204" pitchFamily="34" charset="0"/>
              </a:endParaRPr>
            </a:p>
          </p:txBody>
        </p:sp>
        <p:sp>
          <p:nvSpPr>
            <p:cNvPr id="62" name="Text Box 97"/>
            <p:cNvSpPr txBox="1">
              <a:spLocks noChangeArrowheads="1"/>
            </p:cNvSpPr>
            <p:nvPr/>
          </p:nvSpPr>
          <p:spPr bwMode="auto">
            <a:xfrm>
              <a:off x="2218" y="4203"/>
              <a:ext cx="1482" cy="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ts val="1115"/>
                </a:lnSpc>
                <a:spcBef>
                  <a:spcPts val="0"/>
                </a:spcBef>
                <a:spcAft>
                  <a:spcPts val="0"/>
                </a:spcAft>
                <a:tabLst>
                  <a:tab pos="237490" algn="l"/>
                  <a:tab pos="927735" algn="l"/>
                </a:tabLst>
              </a:pPr>
              <a:r>
                <a:rPr lang="en-US" sz="1000" b="1">
                  <a:solidFill>
                    <a:srgbClr val="221F1F"/>
                  </a:solidFill>
                  <a:effectLst/>
                  <a:latin typeface="Arial" panose="020B0604020202020204" pitchFamily="34" charset="0"/>
                  <a:ea typeface="Calibri" panose="020F0502020204030204" pitchFamily="34" charset="0"/>
                  <a:cs typeface="Calibri" panose="020F0502020204030204" pitchFamily="34" charset="0"/>
                </a:rPr>
                <a:t> </a:t>
              </a:r>
              <a:r>
                <a:rPr lang="fr-FR" sz="1000" b="1">
                  <a:solidFill>
                    <a:srgbClr val="221F1F"/>
                  </a:solidFill>
                  <a:effectLst/>
                  <a:latin typeface="Arial" panose="020B0604020202020204" pitchFamily="34" charset="0"/>
                  <a:ea typeface="Calibri" panose="020F0502020204030204" pitchFamily="34" charset="0"/>
                  <a:cs typeface="Calibri" panose="020F0502020204030204" pitchFamily="34" charset="0"/>
                </a:rPr>
                <a:t>	Etape</a:t>
              </a:r>
              <a:r>
                <a:rPr lang="fr-FR" sz="1000" b="1" spc="-25">
                  <a:solidFill>
                    <a:srgbClr val="221F1F"/>
                  </a:solidFill>
                  <a:effectLst/>
                  <a:latin typeface="Arial" panose="020B0604020202020204" pitchFamily="34" charset="0"/>
                  <a:ea typeface="Calibri" panose="020F0502020204030204" pitchFamily="34" charset="0"/>
                  <a:cs typeface="Calibri" panose="020F0502020204030204" pitchFamily="34" charset="0"/>
                </a:rPr>
                <a:t> </a:t>
              </a:r>
              <a:r>
                <a:rPr lang="fr-FR" sz="1000" b="1">
                  <a:solidFill>
                    <a:srgbClr val="221F1F"/>
                  </a:solidFill>
                  <a:effectLst/>
                  <a:latin typeface="Arial" panose="020B0604020202020204" pitchFamily="34" charset="0"/>
                  <a:ea typeface="Calibri" panose="020F0502020204030204" pitchFamily="34" charset="0"/>
                  <a:cs typeface="Calibri" panose="020F0502020204030204" pitchFamily="34" charset="0"/>
                </a:rPr>
                <a:t>7	</a:t>
              </a:r>
              <a:endParaRPr lang="en-US" sz="1100">
                <a:effectLst/>
                <a:latin typeface="Calibri" panose="020F0502020204030204" pitchFamily="34" charset="0"/>
                <a:ea typeface="Calibri" panose="020F0502020204030204" pitchFamily="34" charset="0"/>
              </a:endParaRPr>
            </a:p>
            <a:p>
              <a:pPr marL="80645" marR="93345" algn="ctr">
                <a:spcBef>
                  <a:spcPts val="620"/>
                </a:spcBef>
                <a:spcAft>
                  <a:spcPts val="0"/>
                </a:spcAft>
              </a:pPr>
              <a:r>
                <a:rPr lang="fr-FR" sz="1000">
                  <a:effectLst/>
                  <a:latin typeface="Calibri" panose="020F0502020204030204" pitchFamily="34" charset="0"/>
                  <a:ea typeface="Calibri" panose="020F0502020204030204" pitchFamily="34" charset="0"/>
                </a:rPr>
                <a:t>Déterminer les ressources nécessaires</a:t>
              </a:r>
              <a:endParaRPr lang="en-US" sz="1100">
                <a:effectLst/>
                <a:latin typeface="Calibri" panose="020F0502020204030204" pitchFamily="34" charset="0"/>
                <a:ea typeface="Calibri" panose="020F0502020204030204" pitchFamily="34" charset="0"/>
              </a:endParaRPr>
            </a:p>
          </p:txBody>
        </p:sp>
        <p:sp>
          <p:nvSpPr>
            <p:cNvPr id="63" name="Text Box 96"/>
            <p:cNvSpPr txBox="1">
              <a:spLocks noChangeArrowheads="1"/>
            </p:cNvSpPr>
            <p:nvPr/>
          </p:nvSpPr>
          <p:spPr bwMode="auto">
            <a:xfrm>
              <a:off x="5252" y="882"/>
              <a:ext cx="1483" cy="1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ts val="895"/>
                </a:lnSpc>
                <a:spcBef>
                  <a:spcPts val="0"/>
                </a:spcBef>
                <a:spcAft>
                  <a:spcPts val="0"/>
                </a:spcAft>
                <a:tabLst>
                  <a:tab pos="296545" algn="l"/>
                  <a:tab pos="927735" algn="l"/>
                </a:tabLs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 	Etape 1	</a:t>
              </a:r>
              <a:endParaRPr lang="en-US" sz="1100">
                <a:effectLst/>
                <a:latin typeface="Calibri" panose="020F0502020204030204" pitchFamily="34" charset="0"/>
                <a:ea typeface="Calibri" panose="020F0502020204030204" pitchFamily="34" charset="0"/>
              </a:endParaRPr>
            </a:p>
            <a:p>
              <a:pPr marL="0" marR="0">
                <a:spcBef>
                  <a:spcPts val="30"/>
                </a:spcBef>
                <a:spcAft>
                  <a:spcPts val="0"/>
                </a:spcAft>
              </a:pPr>
              <a:r>
                <a:rPr lang="fr-FR" sz="9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161290" marR="172720" indent="-1905" algn="ctr">
                <a:lnSpc>
                  <a:spcPct val="1150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Définir le problème de politique</a:t>
              </a:r>
              <a:r>
                <a:rPr lang="fr-FR" sz="800">
                  <a:solidFill>
                    <a:srgbClr val="221F1F"/>
                  </a:solidFill>
                  <a:effectLst/>
                  <a:latin typeface="Arial" panose="020B0604020202020204" pitchFamily="34" charset="0"/>
                  <a:ea typeface="Calibri" panose="020F0502020204030204" pitchFamily="34" charset="0"/>
                  <a:cs typeface="Calibri" panose="020F0502020204030204" pitchFamily="34" charset="0"/>
                </a:rPr>
                <a:t>.</a:t>
              </a:r>
              <a:endParaRPr lang="en-US" sz="1100">
                <a:effectLst/>
                <a:latin typeface="Calibri" panose="020F0502020204030204" pitchFamily="34" charset="0"/>
                <a:ea typeface="Calibri" panose="020F0502020204030204" pitchFamily="34" charset="0"/>
              </a:endParaRPr>
            </a:p>
          </p:txBody>
        </p:sp>
        <p:sp>
          <p:nvSpPr>
            <p:cNvPr id="64" name="Text Box 95"/>
            <p:cNvSpPr txBox="1">
              <a:spLocks noChangeArrowheads="1"/>
            </p:cNvSpPr>
            <p:nvPr/>
          </p:nvSpPr>
          <p:spPr bwMode="auto">
            <a:xfrm>
              <a:off x="2052" y="907"/>
              <a:ext cx="398"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nSpc>
                  <a:spcPts val="995"/>
                </a:lnSpc>
                <a:spcBef>
                  <a:spcPts val="0"/>
                </a:spcBef>
                <a:spcAft>
                  <a:spcPts val="0"/>
                </a:spcAft>
              </a:pPr>
              <a:r>
                <a:rPr lang="fr-FR" sz="1000" b="1">
                  <a:effectLst/>
                  <a:latin typeface="Calibri" panose="020F0502020204030204" pitchFamily="34" charset="0"/>
                  <a:ea typeface="Calibri" panose="020F0502020204030204" pitchFamily="34" charset="0"/>
                </a:rPr>
                <a:t>S &amp;E</a:t>
              </a:r>
              <a:endParaRPr lang="en-US" sz="1100">
                <a:effectLst/>
                <a:latin typeface="Calibri" panose="020F0502020204030204" pitchFamily="34" charset="0"/>
                <a:ea typeface="Calibri" panose="020F0502020204030204" pitchFamily="34" charset="0"/>
              </a:endParaRPr>
            </a:p>
          </p:txBody>
        </p:sp>
        <p:sp>
          <p:nvSpPr>
            <p:cNvPr id="65" name="Text Box 94"/>
            <p:cNvSpPr txBox="1">
              <a:spLocks noChangeArrowheads="1"/>
            </p:cNvSpPr>
            <p:nvPr/>
          </p:nvSpPr>
          <p:spPr bwMode="auto">
            <a:xfrm>
              <a:off x="5660" y="7235"/>
              <a:ext cx="1290" cy="99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69850" marR="69850" algn="ctr">
                <a:lnSpc>
                  <a:spcPts val="9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Etape 5</a:t>
              </a:r>
              <a:endParaRPr lang="en-US" sz="1100">
                <a:effectLst/>
                <a:latin typeface="Calibri" panose="020F0502020204030204" pitchFamily="34" charset="0"/>
                <a:ea typeface="Calibri" panose="020F0502020204030204" pitchFamily="34" charset="0"/>
              </a:endParaRPr>
            </a:p>
            <a:p>
              <a:pPr marL="0" marR="0">
                <a:spcBef>
                  <a:spcPts val="45"/>
                </a:spcBef>
                <a:spcAft>
                  <a:spcPts val="0"/>
                </a:spcAft>
              </a:pPr>
              <a:r>
                <a:rPr lang="fr-FR" sz="8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69850" marR="69850" algn="ctr">
                <a:lnSpc>
                  <a:spcPts val="1050"/>
                </a:lnSpc>
                <a:spcBef>
                  <a:spcPts val="5"/>
                </a:spcBef>
                <a:spcAft>
                  <a:spcPts val="0"/>
                </a:spcAft>
              </a:pPr>
              <a:r>
                <a:rPr lang="fr-FR" sz="800">
                  <a:solidFill>
                    <a:srgbClr val="221F1F"/>
                  </a:solidFill>
                  <a:effectLst/>
                  <a:latin typeface="Arial" panose="020B0604020202020204" pitchFamily="34" charset="0"/>
                  <a:ea typeface="Calibri" panose="020F0502020204030204" pitchFamily="34" charset="0"/>
                  <a:cs typeface="Calibri" panose="020F0502020204030204" pitchFamily="34" charset="0"/>
                </a:rPr>
                <a:t>Développer les messages de plaidoyer</a:t>
              </a:r>
              <a:endParaRPr lang="en-US" sz="1100">
                <a:effectLst/>
                <a:latin typeface="Calibri" panose="020F0502020204030204" pitchFamily="34" charset="0"/>
                <a:ea typeface="Calibri" panose="020F0502020204030204" pitchFamily="34" charset="0"/>
              </a:endParaRPr>
            </a:p>
          </p:txBody>
        </p:sp>
        <p:sp>
          <p:nvSpPr>
            <p:cNvPr id="66" name="Text Box 93"/>
            <p:cNvSpPr txBox="1">
              <a:spLocks noChangeArrowheads="1"/>
            </p:cNvSpPr>
            <p:nvPr/>
          </p:nvSpPr>
          <p:spPr bwMode="auto">
            <a:xfrm>
              <a:off x="8240" y="6762"/>
              <a:ext cx="1463" cy="1117"/>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45085" marR="44450" algn="ctr">
                <a:lnSpc>
                  <a:spcPts val="905"/>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Etape 4</a:t>
              </a:r>
              <a:endParaRPr lang="en-US" sz="1100">
                <a:effectLst/>
                <a:latin typeface="Calibri" panose="020F0502020204030204" pitchFamily="34" charset="0"/>
                <a:ea typeface="Calibri" panose="020F0502020204030204" pitchFamily="34" charset="0"/>
              </a:endParaRPr>
            </a:p>
            <a:p>
              <a:pPr marL="0" marR="0">
                <a:spcBef>
                  <a:spcPts val="45"/>
                </a:spcBef>
                <a:spcAft>
                  <a:spcPts val="0"/>
                </a:spcAft>
              </a:pPr>
              <a:r>
                <a:rPr lang="fr-FR" sz="9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45085" marR="45720" algn="ctr">
                <a:lnSpc>
                  <a:spcPct val="115000"/>
                </a:lnSpc>
                <a:spcBef>
                  <a:spcPts val="0"/>
                </a:spcBef>
                <a:spcAft>
                  <a:spcPts val="0"/>
                </a:spcAft>
              </a:pPr>
              <a:r>
                <a:rPr lang="fr-FR" sz="800">
                  <a:solidFill>
                    <a:srgbClr val="221F1F"/>
                  </a:solidFill>
                  <a:effectLst/>
                  <a:latin typeface="Arial" panose="020B0604020202020204" pitchFamily="34" charset="0"/>
                  <a:ea typeface="Calibri" panose="020F0502020204030204" pitchFamily="34" charset="0"/>
                  <a:cs typeface="Calibri" panose="020F0502020204030204" pitchFamily="34" charset="0"/>
                </a:rPr>
                <a:t>Créer les alliances et réseaux</a:t>
              </a:r>
              <a:endParaRPr lang="en-US" sz="1100">
                <a:effectLst/>
                <a:latin typeface="Calibri" panose="020F0502020204030204" pitchFamily="34" charset="0"/>
                <a:ea typeface="Calibri" panose="020F0502020204030204" pitchFamily="34" charset="0"/>
              </a:endParaRPr>
            </a:p>
          </p:txBody>
        </p:sp>
        <p:sp>
          <p:nvSpPr>
            <p:cNvPr id="67" name="Text Box 92"/>
            <p:cNvSpPr txBox="1">
              <a:spLocks noChangeArrowheads="1"/>
            </p:cNvSpPr>
            <p:nvPr/>
          </p:nvSpPr>
          <p:spPr bwMode="auto">
            <a:xfrm>
              <a:off x="8982" y="4182"/>
              <a:ext cx="1463" cy="838"/>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45085" marR="44450" algn="ctr">
                <a:lnSpc>
                  <a:spcPts val="9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Etape 3</a:t>
              </a:r>
              <a:endParaRPr lang="en-US" sz="1100">
                <a:effectLst/>
                <a:latin typeface="Calibri" panose="020F0502020204030204" pitchFamily="34" charset="0"/>
                <a:ea typeface="Calibri" panose="020F0502020204030204" pitchFamily="34" charset="0"/>
              </a:endParaRPr>
            </a:p>
            <a:p>
              <a:pPr marL="0" marR="0">
                <a:spcBef>
                  <a:spcPts val="45"/>
                </a:spcBef>
                <a:spcAft>
                  <a:spcPts val="0"/>
                </a:spcAft>
              </a:pPr>
              <a:r>
                <a:rPr lang="fr-FR" sz="9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55880" marR="56515" indent="3810" algn="ctr">
                <a:lnSpc>
                  <a:spcPct val="1150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Choisir les audiences cibles</a:t>
              </a:r>
              <a:endParaRPr lang="en-US" sz="1100">
                <a:effectLst/>
                <a:latin typeface="Calibri" panose="020F0502020204030204" pitchFamily="34" charset="0"/>
                <a:ea typeface="Calibri" panose="020F0502020204030204" pitchFamily="34" charset="0"/>
              </a:endParaRPr>
            </a:p>
          </p:txBody>
        </p:sp>
        <p:sp>
          <p:nvSpPr>
            <p:cNvPr id="68" name="Text Box 91"/>
            <p:cNvSpPr txBox="1">
              <a:spLocks noChangeArrowheads="1"/>
            </p:cNvSpPr>
            <p:nvPr/>
          </p:nvSpPr>
          <p:spPr bwMode="auto">
            <a:xfrm>
              <a:off x="2707" y="2153"/>
              <a:ext cx="1463" cy="111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45085" marR="45085" algn="ctr">
                <a:lnSpc>
                  <a:spcPts val="9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Etape 8 :</a:t>
              </a:r>
              <a:endParaRPr lang="en-US" sz="1100">
                <a:effectLst/>
                <a:latin typeface="Calibri" panose="020F0502020204030204" pitchFamily="34" charset="0"/>
                <a:ea typeface="Calibri" panose="020F0502020204030204" pitchFamily="34" charset="0"/>
              </a:endParaRPr>
            </a:p>
            <a:p>
              <a:pPr marL="0" marR="0">
                <a:spcBef>
                  <a:spcPts val="45"/>
                </a:spcBef>
                <a:spcAft>
                  <a:spcPts val="0"/>
                </a:spcAft>
              </a:pPr>
              <a:r>
                <a:rPr lang="fr-FR" sz="9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81915" marR="81280" indent="-1270" algn="ctr">
                <a:lnSpc>
                  <a:spcPct val="1150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Développer le plan de mise en œuvre</a:t>
              </a:r>
              <a:endParaRPr lang="en-US" sz="1100">
                <a:effectLst/>
                <a:latin typeface="Calibri" panose="020F0502020204030204" pitchFamily="34" charset="0"/>
                <a:ea typeface="Calibri" panose="020F0502020204030204" pitchFamily="34" charset="0"/>
              </a:endParaRPr>
            </a:p>
          </p:txBody>
        </p:sp>
        <p:sp>
          <p:nvSpPr>
            <p:cNvPr id="69" name="Text Box 90"/>
            <p:cNvSpPr txBox="1">
              <a:spLocks noChangeArrowheads="1"/>
            </p:cNvSpPr>
            <p:nvPr/>
          </p:nvSpPr>
          <p:spPr bwMode="auto">
            <a:xfrm>
              <a:off x="8060" y="1750"/>
              <a:ext cx="1463" cy="1119"/>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45085" marR="45085" algn="ctr">
                <a:lnSpc>
                  <a:spcPts val="9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Etape 2</a:t>
              </a:r>
              <a:endParaRPr lang="en-US" sz="1100">
                <a:effectLst/>
                <a:latin typeface="Calibri" panose="020F0502020204030204" pitchFamily="34" charset="0"/>
                <a:ea typeface="Calibri" panose="020F0502020204030204" pitchFamily="34" charset="0"/>
              </a:endParaRPr>
            </a:p>
            <a:p>
              <a:pPr marL="0" marR="0">
                <a:spcBef>
                  <a:spcPts val="45"/>
                </a:spcBef>
                <a:spcAft>
                  <a:spcPts val="0"/>
                </a:spcAft>
              </a:pPr>
              <a:r>
                <a:rPr lang="fr-FR" sz="900" b="1">
                  <a:effectLst/>
                  <a:latin typeface="Calibri" panose="020F050202020403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p>
              <a:pPr marL="45085" marR="45720" algn="ctr">
                <a:lnSpc>
                  <a:spcPct val="116000"/>
                </a:lnSpc>
                <a:spcBef>
                  <a:spcPts val="0"/>
                </a:spcBef>
                <a:spcAft>
                  <a:spcPts val="0"/>
                </a:spcAft>
              </a:pPr>
              <a:r>
                <a:rPr lang="fr-FR" sz="800" b="1">
                  <a:solidFill>
                    <a:srgbClr val="221F1F"/>
                  </a:solidFill>
                  <a:effectLst/>
                  <a:latin typeface="Arial" panose="020B0604020202020204" pitchFamily="34" charset="0"/>
                  <a:ea typeface="Calibri" panose="020F0502020204030204" pitchFamily="34" charset="0"/>
                  <a:cs typeface="Calibri" panose="020F0502020204030204" pitchFamily="34" charset="0"/>
                </a:rPr>
                <a:t>Définir le but et les objectifs</a:t>
              </a:r>
              <a:endParaRPr lang="en-US" sz="1100">
                <a:effectLst/>
                <a:latin typeface="Calibri" panose="020F0502020204030204" pitchFamily="34" charset="0"/>
                <a:ea typeface="Calibri" panose="020F0502020204030204" pitchFamily="34" charset="0"/>
              </a:endParaRPr>
            </a:p>
          </p:txBody>
        </p:sp>
      </p:grpSp>
      <p:sp>
        <p:nvSpPr>
          <p:cNvPr id="3" name="Rectangle 2"/>
          <p:cNvSpPr/>
          <p:nvPr/>
        </p:nvSpPr>
        <p:spPr>
          <a:xfrm>
            <a:off x="151910" y="1352140"/>
            <a:ext cx="7588442" cy="461665"/>
          </a:xfrm>
          <a:prstGeom prst="rect">
            <a:avLst/>
          </a:prstGeom>
        </p:spPr>
        <p:txBody>
          <a:bodyPr wrap="square">
            <a:spAutoFit/>
          </a:bodyPr>
          <a:lstStyle/>
          <a:p>
            <a:pPr marL="822960" marR="0" indent="0" algn="just">
              <a:spcBef>
                <a:spcPts val="995"/>
              </a:spcBef>
              <a:spcAft>
                <a:spcPts val="0"/>
              </a:spcAft>
            </a:pPr>
            <a:r>
              <a:rPr lang="fr-FR" sz="2400" b="1" dirty="0" smtClean="0">
                <a:solidFill>
                  <a:srgbClr val="FF0000"/>
                </a:solidFill>
                <a:latin typeface="Arial" panose="020B0604020202020204" pitchFamily="34" charset="0"/>
                <a:ea typeface="Calibri" panose="020F0502020204030204" pitchFamily="34" charset="0"/>
              </a:rPr>
              <a:t>Stratégie </a:t>
            </a:r>
            <a:r>
              <a:rPr lang="fr-FR" sz="2400" b="1" dirty="0">
                <a:solidFill>
                  <a:srgbClr val="FF0000"/>
                </a:solidFill>
                <a:latin typeface="Arial" panose="020B0604020202020204" pitchFamily="34" charset="0"/>
                <a:ea typeface="Calibri" panose="020F0502020204030204" pitchFamily="34" charset="0"/>
              </a:rPr>
              <a:t>de plaidoyer à 8 étapes </a:t>
            </a:r>
            <a:endParaRPr lang="en-US" sz="2400" b="1"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7722017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TotalTime>
  <Words>261</Words>
  <Application>Microsoft Office PowerPoint</Application>
  <PresentationFormat>Affichage à l'écran (4:3)</PresentationFormat>
  <Paragraphs>68</Paragraphs>
  <Slides>10</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Arial Black</vt:lpstr>
      <vt:lpstr>Calibri</vt:lpstr>
      <vt:lpstr>Script MT Bold</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Sory Ibrahima MONEKATA</dc:creator>
  <cp:lastModifiedBy>HP</cp:lastModifiedBy>
  <cp:revision>92</cp:revision>
  <dcterms:created xsi:type="dcterms:W3CDTF">2019-09-21T10:35:26Z</dcterms:created>
  <dcterms:modified xsi:type="dcterms:W3CDTF">2019-10-05T04:08:16Z</dcterms:modified>
</cp:coreProperties>
</file>