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69" r:id="rId3"/>
    <p:sldId id="265" r:id="rId4"/>
    <p:sldId id="266" r:id="rId5"/>
    <p:sldId id="267" r:id="rId6"/>
    <p:sldId id="268" r:id="rId7"/>
    <p:sldId id="270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4" autoAdjust="0"/>
    <p:restoredTop sz="94660"/>
  </p:normalViewPr>
  <p:slideViewPr>
    <p:cSldViewPr>
      <p:cViewPr varScale="1">
        <p:scale>
          <a:sx n="70" d="100"/>
          <a:sy n="70" d="100"/>
        </p:scale>
        <p:origin x="124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AAF9B-AE9D-47B4-8D4F-560BDA906BA5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50600-53D6-4355-BDDC-840C02FE6F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677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50600-53D6-4355-BDDC-840C02FE6F7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65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7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8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emf"/><Relationship Id="rId7" Type="http://schemas.openxmlformats.org/officeDocument/2006/relationships/image" Target="../media/image9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0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1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4499992" y="2636912"/>
            <a:ext cx="4185503" cy="2736304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lvl="0"/>
            <a:r>
              <a:rPr lang="fr-FR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PRINCIPES DIRECTEURS </a:t>
            </a:r>
          </a:p>
          <a:p>
            <a:pPr lvl="0"/>
            <a:r>
              <a:rPr lang="fr-FR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L’ENGAGEMENT CITOYEN </a:t>
            </a:r>
            <a:endParaRPr lang="fr-FR" sz="3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BOITE À OUTILS</a:t>
            </a:r>
            <a:r>
              <a:rPr lang="fr-F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 GESTIONNAIRE  DE PROGRAMME DSSR</a:t>
            </a:r>
            <a:endParaRPr lang="fr-ML" sz="1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 9" descr="Module 1 - Mécanismes d'engagement citoyen pour promouvoir la performance des DSSR [Mode de compatibilité] - Microsoft Word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9" t="25133" r="36752" b="16499"/>
          <a:stretch/>
        </p:blipFill>
        <p:spPr>
          <a:xfrm>
            <a:off x="467544" y="1988841"/>
            <a:ext cx="3983859" cy="48691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6246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95536" y="1556792"/>
            <a:ext cx="856895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Principes </a:t>
            </a:r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directeurs de l’engagement citoyen </a:t>
            </a:r>
          </a:p>
          <a:p>
            <a:pPr lvl="0"/>
            <a:endParaRPr lang="fr-FR" sz="2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Axé sur les résultats </a:t>
            </a:r>
          </a:p>
          <a:p>
            <a:pPr lvl="0"/>
            <a:endParaRPr lang="fr-FR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Engagement tout au long du cycle opérationnel </a:t>
            </a:r>
          </a:p>
          <a:p>
            <a:pPr lvl="0"/>
            <a:endParaRPr lang="fr-FR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Renforcement des systèmes nationaux de participation des citoyens </a:t>
            </a:r>
          </a:p>
          <a:p>
            <a:pPr lvl="0"/>
            <a:endParaRPr lang="fr-FR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Adapté au contexte </a:t>
            </a:r>
          </a:p>
          <a:p>
            <a:pPr lvl="0"/>
            <a:endParaRPr lang="fr-FR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Progressif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</a:rPr>
              <a:t>, itératif et évolutif </a:t>
            </a:r>
          </a:p>
        </p:txBody>
      </p:sp>
    </p:spTree>
    <p:extLst>
      <p:ext uri="{BB962C8B-B14F-4D97-AF65-F5344CB8AC3E}">
        <p14:creationId xmlns:p14="http://schemas.microsoft.com/office/powerpoint/2010/main" val="137744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223628" y="148478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Axé </a:t>
            </a:r>
            <a:r>
              <a:rPr lang="fr-FR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 les résultats </a:t>
            </a:r>
            <a:endParaRPr lang="fr-FR" sz="36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6" y="2313694"/>
            <a:ext cx="4158209" cy="416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2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817623" y="1466781"/>
            <a:ext cx="5580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Engagement </a:t>
            </a:r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tout au long du cycle opérationnel </a:t>
            </a:r>
            <a:endParaRPr lang="fr-FR" sz="28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459" y="2559515"/>
            <a:ext cx="396044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5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53868" y="1484784"/>
            <a:ext cx="82225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Renforcement </a:t>
            </a:r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 systèmes </a:t>
            </a:r>
            <a:r>
              <a:rPr lang="fr-FR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nationaux </a:t>
            </a:r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participation des citoyens </a:t>
            </a:r>
            <a:endParaRPr lang="fr-FR" sz="28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77056"/>
            <a:ext cx="7303583" cy="363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53868" y="1484784"/>
            <a:ext cx="8294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fr-FR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dapté </a:t>
            </a:r>
            <a:r>
              <a:rPr lang="fr-FR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 contexte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92"/>
          <a:stretch/>
        </p:blipFill>
        <p:spPr>
          <a:xfrm>
            <a:off x="1681992" y="2313627"/>
            <a:ext cx="5780016" cy="406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53868" y="1412776"/>
            <a:ext cx="8294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b="1" dirty="0" smtClean="0">
                <a:solidFill>
                  <a:srgbClr val="FF0000"/>
                </a:solidFill>
              </a:rPr>
              <a:t>Progressif, Itératif Et Évolutif </a:t>
            </a:r>
            <a:endParaRPr lang="fr-FR" sz="3600" b="1" dirty="0">
              <a:solidFill>
                <a:srgbClr val="FF000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64" y="2276872"/>
            <a:ext cx="7848872" cy="39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73</Words>
  <Application>Microsoft Office PowerPoint</Application>
  <PresentationFormat>Affichage à l'écran (4:3)</PresentationFormat>
  <Paragraphs>20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Santos</cp:lastModifiedBy>
  <cp:revision>48</cp:revision>
  <dcterms:created xsi:type="dcterms:W3CDTF">2019-09-21T10:35:26Z</dcterms:created>
  <dcterms:modified xsi:type="dcterms:W3CDTF">2019-10-01T18:26:59Z</dcterms:modified>
</cp:coreProperties>
</file>