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C8020-999C-4F4B-A58F-1501552DFED8}" type="datetimeFigureOut">
              <a:rPr lang="fr-FR" smtClean="0"/>
              <a:t>01/10/2019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BB76-2AE1-4AC2-B1CD-6E0BB56C40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5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BB76-2AE1-4AC2-B1CD-6E0BB56C40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0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1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00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6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7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81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9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17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7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3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A859-C551-474D-AB37-89C3EE1DCF67}" type="datetimeFigureOut">
              <a:rPr lang="fr-FR" smtClean="0"/>
              <a:t>01/10/2019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tmp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499992" y="2636912"/>
            <a:ext cx="4185503" cy="2736304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>
              <a:lnSpc>
                <a:spcPct val="150000"/>
              </a:lnSpc>
            </a:pPr>
            <a:r>
              <a:rPr lang="fr-ML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DÉFINITION DES TERMES ET CONCEPTS</a:t>
            </a:r>
            <a:endParaRPr lang="fr-FR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45234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M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BOITE À OUTILS</a:t>
            </a:r>
            <a:r>
              <a: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M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GESTIONNAIRE  DE PROGRAMME DSSR</a:t>
            </a:r>
            <a:endParaRPr lang="fr-ML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age 9" descr="Module 1 - Mécanismes d'engagement citoyen pour promouvoir la performance des DSSR [Mode de compatibilité] - Microsoft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9" t="25133" r="36752" b="16499"/>
          <a:stretch/>
        </p:blipFill>
        <p:spPr>
          <a:xfrm>
            <a:off x="467544" y="1988841"/>
            <a:ext cx="3829517" cy="468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30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3868" y="1678156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Termes et concepts</a:t>
            </a:r>
          </a:p>
          <a:p>
            <a:pPr lvl="0"/>
            <a:endParaRPr lang="fr-FR" sz="3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Citoyens </a:t>
            </a:r>
          </a:p>
          <a:p>
            <a:pPr lvl="0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bénéficiaires </a:t>
            </a:r>
          </a:p>
          <a:p>
            <a:pPr lvl="0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L’engagement Citoyen </a:t>
            </a:r>
          </a:p>
          <a:p>
            <a:pPr lvl="0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rétroaction des bénéficiaires </a:t>
            </a:r>
          </a:p>
        </p:txBody>
      </p:sp>
    </p:spTree>
    <p:extLst>
      <p:ext uri="{BB962C8B-B14F-4D97-AF65-F5344CB8AC3E}">
        <p14:creationId xmlns:p14="http://schemas.microsoft.com/office/powerpoint/2010/main" val="6469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3528" y="1556792"/>
            <a:ext cx="8339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5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</a:t>
            </a:r>
            <a:r>
              <a:rPr lang="fr-FR" sz="2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  <a:r>
              <a:rPr lang="fr-FR" sz="25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citoyens: </a:t>
            </a:r>
            <a:r>
              <a:rPr lang="fr-ML" sz="2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client </a:t>
            </a:r>
            <a:r>
              <a:rPr lang="fr-ML" sz="2500" b="1" dirty="0">
                <a:latin typeface="Verdana" panose="020B0604030504040204" pitchFamily="34" charset="0"/>
                <a:ea typeface="Verdana" panose="020B0604030504040204" pitchFamily="34" charset="0"/>
              </a:rPr>
              <a:t>ou bénéficiaire ultime des interventions</a:t>
            </a:r>
            <a:endParaRPr lang="fr-FR" sz="25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" y="2751445"/>
            <a:ext cx="6840760" cy="38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512" y="144703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fr-FR" sz="25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énéficiaires: </a:t>
            </a:r>
            <a:r>
              <a:rPr lang="fr-ML" sz="2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sous-ensemble </a:t>
            </a:r>
            <a:r>
              <a:rPr lang="fr-ML" sz="2500" b="1" dirty="0">
                <a:latin typeface="Verdana" panose="020B0604030504040204" pitchFamily="34" charset="0"/>
                <a:ea typeface="Verdana" panose="020B0604030504040204" pitchFamily="34" charset="0"/>
              </a:rPr>
              <a:t>de citoyens directement ciblés par un projet de développement et susceptibles de bénéficier de ce projet</a:t>
            </a:r>
            <a:endParaRPr lang="fr-FR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2" y="3212976"/>
            <a:ext cx="7891817" cy="34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504" y="1462425"/>
            <a:ext cx="8784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3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Engagement citoyen: </a:t>
            </a:r>
            <a:r>
              <a:rPr lang="fr-ML" sz="2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Interaction </a:t>
            </a:r>
            <a:r>
              <a:rPr lang="fr-ML" sz="2300" b="1" dirty="0">
                <a:latin typeface="Verdana" panose="020B0604030504040204" pitchFamily="34" charset="0"/>
                <a:ea typeface="Verdana" panose="020B0604030504040204" pitchFamily="34" charset="0"/>
              </a:rPr>
              <a:t>à double sens entre les citoyens et les gouvernements ou le secteur privé dans le cadre des interventions </a:t>
            </a:r>
            <a:endParaRPr lang="fr-FR" sz="23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43" y="2780928"/>
            <a:ext cx="5118315" cy="38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lc="http://schemas.openxmlformats.org/drawingml/2006/lockedCanvas" xmlns:w15="http://schemas.microsoft.com/office/word/2012/wordml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180528" y="1484784"/>
            <a:ext cx="9396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3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Rétroaction </a:t>
            </a:r>
            <a:r>
              <a:rPr lang="fr-FR" sz="23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23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bénéficiaires:</a:t>
            </a:r>
            <a:r>
              <a:rPr lang="fr-ML" sz="2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ML" sz="2300" b="1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ML" sz="2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ous-ensemble </a:t>
            </a:r>
            <a:r>
              <a:rPr lang="fr-ML" sz="2300" b="1" dirty="0">
                <a:latin typeface="Verdana" panose="020B0604030504040204" pitchFamily="34" charset="0"/>
                <a:ea typeface="Verdana" panose="020B0604030504040204" pitchFamily="34" charset="0"/>
              </a:rPr>
              <a:t>d'engagement des citoyens, fait référence à un engagement (consultation, collaboration et autonomisation) </a:t>
            </a:r>
            <a:r>
              <a:rPr lang="fr-FR" sz="23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3103522"/>
            <a:ext cx="3960441" cy="34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90</Words>
  <Application>Microsoft Office PowerPoint</Application>
  <PresentationFormat>Affichage à l'écran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Sory Ibrahima MONEKATA</dc:creator>
  <cp:lastModifiedBy>Santos</cp:lastModifiedBy>
  <cp:revision>49</cp:revision>
  <dcterms:created xsi:type="dcterms:W3CDTF">2019-09-21T10:35:26Z</dcterms:created>
  <dcterms:modified xsi:type="dcterms:W3CDTF">2019-10-01T18:14:48Z</dcterms:modified>
</cp:coreProperties>
</file>